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</p:sldMasterIdLst>
  <p:notesMasterIdLst>
    <p:notesMasterId r:id="rId10"/>
  </p:notesMasterIdLst>
  <p:sldIdLst>
    <p:sldId id="267" r:id="rId5"/>
    <p:sldId id="263" r:id="rId6"/>
    <p:sldId id="269" r:id="rId7"/>
    <p:sldId id="256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6D201-9752-4524-F7D1-2FCAF8719127}" v="8" dt="2022-02-15T10:43:55.389"/>
    <p1510:client id="{8B821741-70E8-17D1-4581-266F3A3ADCA5}" v="2" dt="2022-02-09T13:34:20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59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Martine" userId="S::rachel.martine@fra.ac.uk::822d14d9-16d6-4d42-8c6f-d919e133bf57" providerId="AD" clId="Web-{4336D201-9752-4524-F7D1-2FCAF8719127}"/>
    <pc:docChg chg="modSld">
      <pc:chgData name="Rachel Martine" userId="S::rachel.martine@fra.ac.uk::822d14d9-16d6-4d42-8c6f-d919e133bf57" providerId="AD" clId="Web-{4336D201-9752-4524-F7D1-2FCAF8719127}" dt="2022-02-15T10:43:55.389" v="4" actId="20577"/>
      <pc:docMkLst>
        <pc:docMk/>
      </pc:docMkLst>
      <pc:sldChg chg="modSp">
        <pc:chgData name="Rachel Martine" userId="S::rachel.martine@fra.ac.uk::822d14d9-16d6-4d42-8c6f-d919e133bf57" providerId="AD" clId="Web-{4336D201-9752-4524-F7D1-2FCAF8719127}" dt="2022-02-15T10:43:55.389" v="4" actId="20577"/>
        <pc:sldMkLst>
          <pc:docMk/>
          <pc:sldMk cId="3479562397" sldId="263"/>
        </pc:sldMkLst>
        <pc:spChg chg="mod">
          <ac:chgData name="Rachel Martine" userId="S::rachel.martine@fra.ac.uk::822d14d9-16d6-4d42-8c6f-d919e133bf57" providerId="AD" clId="Web-{4336D201-9752-4524-F7D1-2FCAF8719127}" dt="2022-02-15T10:43:55.389" v="4" actId="20577"/>
          <ac:spMkLst>
            <pc:docMk/>
            <pc:sldMk cId="3479562397" sldId="263"/>
            <ac:spMk id="9" creationId="{35BC7B40-C9AD-8048-8175-22240D3081A1}"/>
          </ac:spMkLst>
        </pc:spChg>
      </pc:sldChg>
    </pc:docChg>
  </pc:docChgLst>
  <pc:docChgLst>
    <pc:chgData name="Rachel Martine" userId="S::rachel.martine@fra.ac.uk::822d14d9-16d6-4d42-8c6f-d919e133bf57" providerId="AD" clId="Web-{8B821741-70E8-17D1-4581-266F3A3ADCA5}"/>
    <pc:docChg chg="modSld">
      <pc:chgData name="Rachel Martine" userId="S::rachel.martine@fra.ac.uk::822d14d9-16d6-4d42-8c6f-d919e133bf57" providerId="AD" clId="Web-{8B821741-70E8-17D1-4581-266F3A3ADCA5}" dt="2022-02-09T13:34:20.630" v="1" actId="14100"/>
      <pc:docMkLst>
        <pc:docMk/>
      </pc:docMkLst>
      <pc:sldChg chg="modSp">
        <pc:chgData name="Rachel Martine" userId="S::rachel.martine@fra.ac.uk::822d14d9-16d6-4d42-8c6f-d919e133bf57" providerId="AD" clId="Web-{8B821741-70E8-17D1-4581-266F3A3ADCA5}" dt="2022-02-09T13:34:17.692" v="0" actId="14100"/>
        <pc:sldMkLst>
          <pc:docMk/>
          <pc:sldMk cId="3479562397" sldId="263"/>
        </pc:sldMkLst>
        <pc:spChg chg="mod">
          <ac:chgData name="Rachel Martine" userId="S::rachel.martine@fra.ac.uk::822d14d9-16d6-4d42-8c6f-d919e133bf57" providerId="AD" clId="Web-{8B821741-70E8-17D1-4581-266F3A3ADCA5}" dt="2022-02-09T13:34:17.692" v="0" actId="14100"/>
          <ac:spMkLst>
            <pc:docMk/>
            <pc:sldMk cId="3479562397" sldId="263"/>
            <ac:spMk id="8" creationId="{19E367BD-6E4D-004A-B56F-E0E8F56590D6}"/>
          </ac:spMkLst>
        </pc:spChg>
      </pc:sldChg>
      <pc:sldChg chg="modSp">
        <pc:chgData name="Rachel Martine" userId="S::rachel.martine@fra.ac.uk::822d14d9-16d6-4d42-8c6f-d919e133bf57" providerId="AD" clId="Web-{8B821741-70E8-17D1-4581-266F3A3ADCA5}" dt="2022-02-09T13:34:20.630" v="1" actId="14100"/>
        <pc:sldMkLst>
          <pc:docMk/>
          <pc:sldMk cId="2776696845" sldId="269"/>
        </pc:sldMkLst>
        <pc:spChg chg="mod">
          <ac:chgData name="Rachel Martine" userId="S::rachel.martine@fra.ac.uk::822d14d9-16d6-4d42-8c6f-d919e133bf57" providerId="AD" clId="Web-{8B821741-70E8-17D1-4581-266F3A3ADCA5}" dt="2022-02-09T13:34:20.630" v="1" actId="14100"/>
          <ac:spMkLst>
            <pc:docMk/>
            <pc:sldMk cId="2776696845" sldId="269"/>
            <ac:spMk id="8" creationId="{19E367BD-6E4D-004A-B56F-E0E8F56590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54C1-F8D3-4D45-A344-9A1446281B2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9F6A5-9C39-FB44-A654-1705C579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9F6A5-9C39-FB44-A654-1705C579E8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3F56-6397-FC4C-9A25-FADC8E9F9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7913E-5EAE-5048-8E93-D16F55D57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1379-C5DC-A14F-92D7-457E8CC2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59A27-F828-B54F-9F32-07C16155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012EC-E3BF-3945-A41D-3513357E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83FA-CB2C-F546-BB35-13611183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B4E99-3983-C446-B7FC-0C6E21059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D58E-2EAA-9742-8CE9-17322D15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1E5E5-B9BB-334F-8920-A8016D8D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2733-345E-9F4E-A1C3-C4B51870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60005-0187-D948-B972-7F90F1E54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CA6AD-C4BA-A840-BCF4-7288FB34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F1392-4CE4-1246-B746-78456FEA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2144C-55BD-5441-A7DA-983149AE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384C8-6011-9E4C-BA05-D6320173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9778-AB04-4B4C-9718-471716FE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B5E8D-671B-8344-B305-75E947FE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AF40-4175-104C-AEEC-AE5A7E6E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611A-88EE-E64A-B000-246C985B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03A2-4697-5548-BB51-DDBA541E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35F8-B875-324A-9C63-98757C65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6337-FC15-554C-98CE-14BB76F78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CE5D1-7E28-6140-8015-CE3E60AA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3FA2-86DB-824A-A08F-61C2AD0F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D0A3-BA20-FF48-B21E-CFCAD1DD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5624-89A0-8148-8743-78C5BA65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1125-F370-0443-8FA9-BA03A029A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1F7E4-70C6-1F4C-B23D-95622D248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E01C1-3104-034C-B240-3C126250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88570-4A33-EF43-8ACD-DF0285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9D22C-0330-C842-A295-EAD28FDD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3ECE-A385-7149-968E-499E0253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0B9FF-DAB3-954C-8B51-C0DC6B34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37096-A188-384B-8D73-BF731847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CF331-FB37-BF4D-A9A2-19B2783A4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720D3-B98E-1842-833A-158C8D346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6910F-E860-AE49-AA97-34C4EDFB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ABEB4-C1A1-9F41-9070-EAA68E7F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92276-D1E5-6045-863F-B4DA85CD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6732-3E0C-804F-AAB4-E729AE6A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17FF8-C089-104F-94C6-7F1D75EE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88E53-742C-7A41-A331-47B88486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06AFD-553C-AB45-935C-095A45E0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68A50-2A95-3847-B26B-B108E135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77194-5D5A-3142-8C8B-85C2F6F7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B94AD-5DD7-7D42-A0C6-C31E7E9C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C882-0E0B-9A46-9B79-1153609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F7A8-388A-504A-A791-2855C993B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73C0D-10A0-1648-877C-AE7FA3DE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0AF1-FA28-9241-A3C3-D411A2C9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19564-2D6A-9741-850D-15B8DD1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C4817-87E3-B842-B746-39588693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E1EC-1E6B-5544-B5A4-D7F1FBB7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364E7-3336-8B40-B7E5-FC3F041C5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47904-5C2F-474B-A979-78738AA58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F069-F225-9B4D-9DE9-96FC3C00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CFBC6-6E97-0544-B1A2-C8BFF181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E2967-33A2-7043-AD1B-08050F3A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C8B8-1F83-FD41-B989-4F74A4C6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1BA8F-4AE7-ED4E-AA9D-D1F7C9FE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4A44-6A42-3F41-9185-9D726929F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2B319-58F1-BA4C-AA5D-E1783E6E4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63BB1-A39E-624D-9B8B-8E3D22AD5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F7D07-AA12-C842-BF22-3CE0518C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56" y="376518"/>
            <a:ext cx="4736075" cy="6481482"/>
          </a:xfrm>
          <a:prstGeom prst="rect">
            <a:avLst/>
          </a:prstGeom>
        </p:spPr>
      </p:pic>
      <p:pic>
        <p:nvPicPr>
          <p:cNvPr id="7" name="Picture 12" descr="Picture 12">
            <a:extLst>
              <a:ext uri="{FF2B5EF4-FFF2-40B4-BE49-F238E27FC236}">
                <a16:creationId xmlns:a16="http://schemas.microsoft.com/office/drawing/2014/main" id="{390011F8-5161-894F-876C-90FE5816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DB22F5-BE0B-B841-9E05-C938213DD6F0}"/>
              </a:ext>
            </a:extLst>
          </p:cNvPr>
          <p:cNvSpPr/>
          <p:nvPr/>
        </p:nvSpPr>
        <p:spPr>
          <a:xfrm>
            <a:off x="1267381" y="4101094"/>
            <a:ext cx="398327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7FD933-FD33-B842-9367-571DACD47082}"/>
              </a:ext>
            </a:extLst>
          </p:cNvPr>
          <p:cNvSpPr txBox="1">
            <a:spLocks/>
          </p:cNvSpPr>
          <p:nvPr/>
        </p:nvSpPr>
        <p:spPr bwMode="auto">
          <a:xfrm>
            <a:off x="1073709" y="2944951"/>
            <a:ext cx="8353897" cy="77449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altLang="en-US" b="1" kern="0" dirty="0">
                <a:solidFill>
                  <a:srgbClr val="2494A2"/>
                </a:solidFill>
                <a:latin typeface="GT America Expanded Bold" pitchFamily="2" charset="0"/>
                <a:ea typeface="ＭＳ Ｐゴシック"/>
                <a:cs typeface="Helvetica"/>
              </a:rPr>
              <a:t>VISUAL MERCHANDISING</a:t>
            </a:r>
            <a:endParaRPr lang="en-GB" altLang="en-US" b="1" u="none" strike="noStrike" kern="0" cap="none" spc="0" normalizeH="0" baseline="0" noProof="0" dirty="0">
              <a:ln>
                <a:noFill/>
              </a:ln>
              <a:solidFill>
                <a:srgbClr val="2494A2"/>
              </a:solidFill>
              <a:effectLst/>
              <a:uLnTx/>
              <a:uFillTx/>
              <a:latin typeface="GT America Expanded Bold" pitchFamily="2" charset="0"/>
              <a:ea typeface="ＭＳ Ｐゴシック"/>
              <a:cs typeface="Helvetic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C71CD5-0A05-0540-8874-23F4E061E0CF}"/>
              </a:ext>
            </a:extLst>
          </p:cNvPr>
          <p:cNvSpPr txBox="1">
            <a:spLocks/>
          </p:cNvSpPr>
          <p:nvPr/>
        </p:nvSpPr>
        <p:spPr bwMode="auto">
          <a:xfrm>
            <a:off x="256881" y="6459711"/>
            <a:ext cx="6004276" cy="16776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altLang="en-US" sz="1600" b="1" u="none" strike="noStrike" kern="0" cap="none" spc="0" normalizeH="0" baseline="0" noProof="0" dirty="0">
                <a:ln w="9525">
                  <a:solidFill>
                    <a:schemeClr val="accent1"/>
                  </a:solidFill>
                </a:ln>
                <a:solidFill>
                  <a:srgbClr val="2494A2"/>
                </a:solidFill>
                <a:effectLst/>
                <a:uLnTx/>
                <a:uFillTx/>
                <a:latin typeface="GT America Expanded Bold" pitchFamily="2" charset="0"/>
                <a:ea typeface="ＭＳ Ｐゴシック"/>
                <a:cs typeface="Helvetica"/>
              </a:rPr>
              <a:t>HOME OF FASHIONS </a:t>
            </a:r>
            <a:r>
              <a:rPr lang="en-GB" altLang="en-US" sz="1600" b="1" kern="0" dirty="0">
                <a:ln w="9525">
                  <a:solidFill>
                    <a:schemeClr val="accent1"/>
                  </a:solidFill>
                </a:ln>
                <a:solidFill>
                  <a:srgbClr val="2494A2"/>
                </a:solidFill>
                <a:latin typeface="GT America Expanded Bold" pitchFamily="2" charset="0"/>
                <a:ea typeface="ＭＳ Ｐゴシック"/>
                <a:cs typeface="Helvetica"/>
              </a:rPr>
              <a:t>NEXT GENERATION</a:t>
            </a:r>
            <a:endParaRPr lang="en-GB" altLang="en-US" sz="1600" b="1" u="none" strike="noStrike" kern="0" cap="none" spc="0" normalizeH="0" baseline="0" noProof="0" dirty="0">
              <a:ln w="9525">
                <a:solidFill>
                  <a:schemeClr val="accent1"/>
                </a:solidFill>
              </a:ln>
              <a:solidFill>
                <a:srgbClr val="2494A2"/>
              </a:solidFill>
              <a:effectLst/>
              <a:uLnTx/>
              <a:uFillTx/>
              <a:latin typeface="GT America Expanded Bold" pitchFamily="2" charset="0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0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F7D07-AA12-C842-BF22-3CE0518C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923" y="376518"/>
            <a:ext cx="4736075" cy="6481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E367BD-6E4D-004A-B56F-E0E8F56590D6}"/>
              </a:ext>
            </a:extLst>
          </p:cNvPr>
          <p:cNvSpPr txBox="1"/>
          <p:nvPr/>
        </p:nvSpPr>
        <p:spPr>
          <a:xfrm>
            <a:off x="1828845" y="62838"/>
            <a:ext cx="723847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WHAT IS VISUAL MERCHANDISING?</a:t>
            </a:r>
            <a:endParaRPr lang="en-GB" sz="40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C7B40-C9AD-8048-8175-22240D3081A1}"/>
              </a:ext>
            </a:extLst>
          </p:cNvPr>
          <p:cNvSpPr txBox="1"/>
          <p:nvPr/>
        </p:nvSpPr>
        <p:spPr>
          <a:xfrm>
            <a:off x="694900" y="2091223"/>
            <a:ext cx="776033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Influence consumers’ buying decisions using stories and displays and layouts, both instore and online​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Have 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an understanding of customers’ 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style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 aspirations and spending habits​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Think when you last went into a retail store, where did you encounter Visual Merchandising?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DB22F5-BE0B-B841-9E05-C938213DD6F0}"/>
              </a:ext>
            </a:extLst>
          </p:cNvPr>
          <p:cNvSpPr/>
          <p:nvPr/>
        </p:nvSpPr>
        <p:spPr>
          <a:xfrm>
            <a:off x="1929935" y="1386277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956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E367BD-6E4D-004A-B56F-E0E8F56590D6}"/>
              </a:ext>
            </a:extLst>
          </p:cNvPr>
          <p:cNvSpPr txBox="1"/>
          <p:nvPr/>
        </p:nvSpPr>
        <p:spPr>
          <a:xfrm>
            <a:off x="1828845" y="62838"/>
            <a:ext cx="600311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4 PILLARS OF  VISUAL MERCHANDISING</a:t>
            </a:r>
            <a:endParaRPr lang="en-GB" sz="40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DB22F5-BE0B-B841-9E05-C938213DD6F0}"/>
              </a:ext>
            </a:extLst>
          </p:cNvPr>
          <p:cNvSpPr/>
          <p:nvPr/>
        </p:nvSpPr>
        <p:spPr>
          <a:xfrm>
            <a:off x="1929935" y="1386277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2582E9-5450-EA40-B71B-126D1A4D8A29}"/>
              </a:ext>
            </a:extLst>
          </p:cNvPr>
          <p:cNvSpPr/>
          <p:nvPr/>
        </p:nvSpPr>
        <p:spPr>
          <a:xfrm>
            <a:off x="385102" y="3710092"/>
            <a:ext cx="2561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Interior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Displays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How do you bring your products together in-store?  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FDEBFE-4BA3-3841-95DC-99681D5E8DEC}"/>
              </a:ext>
            </a:extLst>
          </p:cNvPr>
          <p:cNvSpPr/>
          <p:nvPr/>
        </p:nvSpPr>
        <p:spPr>
          <a:xfrm>
            <a:off x="3179007" y="3710092"/>
            <a:ext cx="2533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Exterior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Displays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How do you bring your products to life in window displays?​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D9FB4-E4FB-CF4A-9CF6-F93B6EAA8B0F}"/>
              </a:ext>
            </a:extLst>
          </p:cNvPr>
          <p:cNvSpPr/>
          <p:nvPr/>
        </p:nvSpPr>
        <p:spPr>
          <a:xfrm>
            <a:off x="5944621" y="3710092"/>
            <a:ext cx="2759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Digital Visual Merchandising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endParaRPr lang="en-US" dirty="0">
              <a:solidFill>
                <a:schemeClr val="bg1"/>
              </a:solidFill>
              <a:latin typeface="Segoe UI"/>
            </a:endParaRPr>
          </a:p>
          <a:p>
            <a:pPr algn="ctr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How do you use technology to tell stories instore?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  <a:latin typeface="Segoe U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143D9-46B6-834F-B2A6-0139C9B8315F}"/>
              </a:ext>
            </a:extLst>
          </p:cNvPr>
          <p:cNvSpPr/>
          <p:nvPr/>
        </p:nvSpPr>
        <p:spPr>
          <a:xfrm>
            <a:off x="8743659" y="3710092"/>
            <a:ext cx="2553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Online Visual Merchandising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 How do you convey stories online to inspire customers?​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198D74-B967-254F-A0FA-75BBA2E1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0" y="2113808"/>
            <a:ext cx="2272359" cy="14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6F8DB7-EF06-CA42-B4F8-DB7CA6544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30" y="2113808"/>
            <a:ext cx="2272359" cy="14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32E7B34-7321-4C44-AAA7-1BB87DBF9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290" y="2127819"/>
            <a:ext cx="2255106" cy="14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2F22B70-9828-9649-9B0F-843C7B5F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797" y="2127819"/>
            <a:ext cx="2336920" cy="15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9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DE35BD-09B0-AC46-A445-C59594B31C87}"/>
              </a:ext>
            </a:extLst>
          </p:cNvPr>
          <p:cNvSpPr txBox="1"/>
          <p:nvPr/>
        </p:nvSpPr>
        <p:spPr>
          <a:xfrm>
            <a:off x="1828845" y="233683"/>
            <a:ext cx="627402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ACTIVITY</a:t>
            </a:r>
            <a:endParaRPr lang="en-GB" sz="40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6DD59-4B9B-DA40-9677-39E4AF773807}"/>
              </a:ext>
            </a:extLst>
          </p:cNvPr>
          <p:cNvSpPr txBox="1"/>
          <p:nvPr/>
        </p:nvSpPr>
        <p:spPr>
          <a:xfrm>
            <a:off x="914422" y="1293818"/>
            <a:ext cx="9965936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3200" dirty="0">
                <a:solidFill>
                  <a:srgbClr val="2494A2"/>
                </a:solidFill>
                <a:latin typeface="Helvetica" pitchFamily="2" charset="0"/>
              </a:rPr>
              <a:t>Design your own store front window. Here are some things to consider:</a:t>
            </a:r>
          </a:p>
          <a:p>
            <a:pPr fontAlgn="base"/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514350" indent="-514350" fontAlgn="base">
              <a:spcAft>
                <a:spcPts val="12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brand are you designing for?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514350" indent="-514350" fontAlgn="base">
              <a:spcAft>
                <a:spcPts val="12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The profile of their target customer (age, sex, race, political views, etc.)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514350" indent="-514350" fontAlgn="base">
              <a:spcAft>
                <a:spcPts val="12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is the time out year?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514350" indent="-514350" fontAlgn="base">
              <a:spcAft>
                <a:spcPts val="12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props will you use?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514350" indent="-514350" fontAlgn="base">
              <a:spcAft>
                <a:spcPts val="12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Are you trying to sell a certain products?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514350" indent="-514350" fontAlgn="base">
              <a:spcAft>
                <a:spcPts val="12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What story are you telling?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972C67-1AAC-474B-BB56-08743E314EF9}"/>
              </a:ext>
            </a:extLst>
          </p:cNvPr>
          <p:cNvSpPr/>
          <p:nvPr/>
        </p:nvSpPr>
        <p:spPr>
          <a:xfrm>
            <a:off x="1828845" y="1021950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pic>
        <p:nvPicPr>
          <p:cNvPr id="9" name="Picture 12" descr="Picture 12">
            <a:extLst>
              <a:ext uri="{FF2B5EF4-FFF2-40B4-BE49-F238E27FC236}">
                <a16:creationId xmlns:a16="http://schemas.microsoft.com/office/drawing/2014/main" id="{283E72FA-9175-8349-B11C-558819412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456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E367BD-6E4D-004A-B56F-E0E8F56590D6}"/>
              </a:ext>
            </a:extLst>
          </p:cNvPr>
          <p:cNvSpPr txBox="1"/>
          <p:nvPr/>
        </p:nvSpPr>
        <p:spPr>
          <a:xfrm>
            <a:off x="1828845" y="252909"/>
            <a:ext cx="1058665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RECAP</a:t>
            </a:r>
            <a:endParaRPr lang="en-GB" sz="40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C7B40-C9AD-8048-8175-22240D3081A1}"/>
              </a:ext>
            </a:extLst>
          </p:cNvPr>
          <p:cNvSpPr txBox="1"/>
          <p:nvPr/>
        </p:nvSpPr>
        <p:spPr>
          <a:xfrm>
            <a:off x="783794" y="1474774"/>
            <a:ext cx="10830274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spcAft>
                <a:spcPts val="18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Visual Merchandisers use design skills to help promote a retailer’s the image, products and services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fontAlgn="base">
              <a:spcAft>
                <a:spcPts val="18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They create 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a world for consumers to access through choosing the right decor, products and branding ​</a:t>
            </a:r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fontAlgn="base">
              <a:spcAft>
                <a:spcPts val="18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They maximise sales by creating eye-catching product displays, store layouts and online visuals to attract and engage customers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fontAlgn="base">
              <a:spcAft>
                <a:spcPts val="18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It needs to 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speak to the customer’s imagination​</a:t>
            </a:r>
          </a:p>
          <a:p>
            <a:pPr marL="342900" indent="-342900" fontAlgn="base">
              <a:spcAft>
                <a:spcPts val="18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Visual Merchandising in all forms should engage a consumer in the brand​</a:t>
            </a:r>
          </a:p>
          <a:p>
            <a:pPr marL="342900" indent="-342900" fontAlgn="base">
              <a:spcAft>
                <a:spcPts val="18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A 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Visual Merchandiser should have an understanding of their customers’ 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style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 aspirations and spending habits.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DB22F5-BE0B-B841-9E05-C938213DD6F0}"/>
              </a:ext>
            </a:extLst>
          </p:cNvPr>
          <p:cNvSpPr/>
          <p:nvPr/>
        </p:nvSpPr>
        <p:spPr>
          <a:xfrm>
            <a:off x="1918060" y="968174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9387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393A2"/>
      </a:dk1>
      <a:lt1>
        <a:srgbClr val="FFFFFF"/>
      </a:lt1>
      <a:dk2>
        <a:srgbClr val="2393A2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DA8E50F9F4449DB82A6AF5A93802" ma:contentTypeVersion="15" ma:contentTypeDescription="Create a new document." ma:contentTypeScope="" ma:versionID="6ed912307378e22ab0aac1002af82a74">
  <xsd:schema xmlns:xsd="http://www.w3.org/2001/XMLSchema" xmlns:xs="http://www.w3.org/2001/XMLSchema" xmlns:p="http://schemas.microsoft.com/office/2006/metadata/properties" xmlns:ns1="http://schemas.microsoft.com/sharepoint/v3" xmlns:ns2="48ebd83f-0d29-43fc-adf7-85454bb53a10" xmlns:ns3="28eea4e6-9d34-46eb-897c-a6d10532b6d8" targetNamespace="http://schemas.microsoft.com/office/2006/metadata/properties" ma:root="true" ma:fieldsID="ab1353b083e89fb3e5846db9fbfd3117" ns1:_="" ns2:_="" ns3:_="">
    <xsd:import namespace="http://schemas.microsoft.com/sharepoint/v3"/>
    <xsd:import namespace="48ebd83f-0d29-43fc-adf7-85454bb53a10"/>
    <xsd:import namespace="28eea4e6-9d34-46eb-897c-a6d10532b6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bd83f-0d29-43fc-adf7-85454bb53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ea4e6-9d34-46eb-897c-a6d10532b6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5E0F21-4FC0-4F66-BF8F-64FE67CD8A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745CB1E-3A93-4DBC-87A7-D818A4B0D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ebd83f-0d29-43fc-adf7-85454bb53a10"/>
    <ds:schemaRef ds:uri="28eea4e6-9d34-46eb-897c-a6d10532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D726D4-2782-48D0-8600-C7CCB8BCB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7159</TotalTime>
  <Words>328</Words>
  <Application>Microsoft Office PowerPoint</Application>
  <PresentationFormat>Widescreen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Rachel Martine</cp:lastModifiedBy>
  <cp:revision>22</cp:revision>
  <dcterms:created xsi:type="dcterms:W3CDTF">2021-09-14T09:21:40Z</dcterms:created>
  <dcterms:modified xsi:type="dcterms:W3CDTF">2022-02-15T10:44:01Z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0x0101001214DA8E50F9F4449DB82A6AF5A93802</vt:lpwstr>
  </property>
</Properties>
</file>