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4"/>
  </p:sldMasterIdLst>
  <p:notesMasterIdLst>
    <p:notesMasterId r:id="rId12"/>
  </p:notesMasterIdLst>
  <p:sldIdLst>
    <p:sldId id="267" r:id="rId5"/>
    <p:sldId id="270" r:id="rId6"/>
    <p:sldId id="275" r:id="rId7"/>
    <p:sldId id="271" r:id="rId8"/>
    <p:sldId id="272" r:id="rId9"/>
    <p:sldId id="278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9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996731-9950-2DD4-B4A5-78009A94DD4A}" v="13" dt="2022-02-15T10:31:20.5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1"/>
    <p:restoredTop sz="94689"/>
  </p:normalViewPr>
  <p:slideViewPr>
    <p:cSldViewPr snapToGrid="0" snapToObjects="1">
      <p:cViewPr varScale="1">
        <p:scale>
          <a:sx n="86" d="100"/>
          <a:sy n="86" d="100"/>
        </p:scale>
        <p:origin x="248" y="6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Martine" userId="S::rachel.martine@fra.ac.uk::822d14d9-16d6-4d42-8c6f-d919e133bf57" providerId="AD" clId="Web-{4C996731-9950-2DD4-B4A5-78009A94DD4A}"/>
    <pc:docChg chg="modSld">
      <pc:chgData name="Rachel Martine" userId="S::rachel.martine@fra.ac.uk::822d14d9-16d6-4d42-8c6f-d919e133bf57" providerId="AD" clId="Web-{4C996731-9950-2DD4-B4A5-78009A94DD4A}" dt="2022-02-15T10:31:20.541" v="6" actId="20577"/>
      <pc:docMkLst>
        <pc:docMk/>
      </pc:docMkLst>
      <pc:sldChg chg="modSp">
        <pc:chgData name="Rachel Martine" userId="S::rachel.martine@fra.ac.uk::822d14d9-16d6-4d42-8c6f-d919e133bf57" providerId="AD" clId="Web-{4C996731-9950-2DD4-B4A5-78009A94DD4A}" dt="2022-02-15T10:30:39.853" v="3" actId="20577"/>
        <pc:sldMkLst>
          <pc:docMk/>
          <pc:sldMk cId="3364959188" sldId="270"/>
        </pc:sldMkLst>
        <pc:spChg chg="mod">
          <ac:chgData name="Rachel Martine" userId="S::rachel.martine@fra.ac.uk::822d14d9-16d6-4d42-8c6f-d919e133bf57" providerId="AD" clId="Web-{4C996731-9950-2DD4-B4A5-78009A94DD4A}" dt="2022-02-15T10:30:39.853" v="3" actId="20577"/>
          <ac:spMkLst>
            <pc:docMk/>
            <pc:sldMk cId="3364959188" sldId="270"/>
            <ac:spMk id="7" creationId="{133BDBDB-A554-0341-944F-8A7833FD99CE}"/>
          </ac:spMkLst>
        </pc:spChg>
      </pc:sldChg>
      <pc:sldChg chg="modSp">
        <pc:chgData name="Rachel Martine" userId="S::rachel.martine@fra.ac.uk::822d14d9-16d6-4d42-8c6f-d919e133bf57" providerId="AD" clId="Web-{4C996731-9950-2DD4-B4A5-78009A94DD4A}" dt="2022-02-15T10:31:20.541" v="6" actId="20577"/>
        <pc:sldMkLst>
          <pc:docMk/>
          <pc:sldMk cId="3751004875" sldId="271"/>
        </pc:sldMkLst>
        <pc:spChg chg="mod">
          <ac:chgData name="Rachel Martine" userId="S::rachel.martine@fra.ac.uk::822d14d9-16d6-4d42-8c6f-d919e133bf57" providerId="AD" clId="Web-{4C996731-9950-2DD4-B4A5-78009A94DD4A}" dt="2022-02-15T10:31:20.541" v="6" actId="20577"/>
          <ac:spMkLst>
            <pc:docMk/>
            <pc:sldMk cId="3751004875" sldId="271"/>
            <ac:spMk id="7" creationId="{133BDBDB-A554-0341-944F-8A7833FD99C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517120-034C-5147-9F6D-F172BAC39689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E20B29-FA1F-8045-A8E9-9AC6EF9232E2}">
      <dgm:prSet phldrT="[Text]"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Corporate Strategy</a:t>
          </a:r>
        </a:p>
      </dgm:t>
    </dgm:pt>
    <dgm:pt modelId="{DA42B35B-CA50-634F-8B8D-1F65656F0B32}" type="parTrans" cxnId="{AF8FFD77-435B-EC4B-92FA-75F48E3638C9}">
      <dgm:prSet/>
      <dgm:spPr/>
      <dgm:t>
        <a:bodyPr/>
        <a:lstStyle/>
        <a:p>
          <a:endParaRPr lang="en-US"/>
        </a:p>
      </dgm:t>
    </dgm:pt>
    <dgm:pt modelId="{E29FE7EA-E09B-0440-A3BE-2966260D1435}" type="sibTrans" cxnId="{AF8FFD77-435B-EC4B-92FA-75F48E3638C9}">
      <dgm:prSet/>
      <dgm:spPr/>
      <dgm:t>
        <a:bodyPr/>
        <a:lstStyle/>
        <a:p>
          <a:endParaRPr lang="en-US"/>
        </a:p>
      </dgm:t>
    </dgm:pt>
    <dgm:pt modelId="{E1260181-D25C-8F4D-846A-E9121F6FF868}">
      <dgm:prSet phldrT="[Text]"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Trade Fairs/ Buying Trips</a:t>
          </a:r>
        </a:p>
      </dgm:t>
    </dgm:pt>
    <dgm:pt modelId="{FBFCBD58-FB2F-6043-8A11-1F7A49B71C8C}" type="parTrans" cxnId="{FE34613F-84EA-5948-8EF3-8612C9C659C8}">
      <dgm:prSet/>
      <dgm:spPr/>
      <dgm:t>
        <a:bodyPr/>
        <a:lstStyle/>
        <a:p>
          <a:endParaRPr lang="en-US"/>
        </a:p>
      </dgm:t>
    </dgm:pt>
    <dgm:pt modelId="{5EE019F6-8C54-8C4C-B596-87425372395D}" type="sibTrans" cxnId="{FE34613F-84EA-5948-8EF3-8612C9C659C8}">
      <dgm:prSet/>
      <dgm:spPr/>
      <dgm:t>
        <a:bodyPr/>
        <a:lstStyle/>
        <a:p>
          <a:endParaRPr lang="en-US"/>
        </a:p>
      </dgm:t>
    </dgm:pt>
    <dgm:pt modelId="{723FCC3D-3F69-3D46-B6B0-B418EA288498}">
      <dgm:prSet phldrT="[Text]"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New Trend Reviews</a:t>
          </a:r>
        </a:p>
      </dgm:t>
    </dgm:pt>
    <dgm:pt modelId="{E188191B-948D-1D4A-8833-0885DE752F5A}" type="parTrans" cxnId="{DD7B4A06-042A-2B46-B456-EBE6DBAB710B}">
      <dgm:prSet/>
      <dgm:spPr/>
      <dgm:t>
        <a:bodyPr/>
        <a:lstStyle/>
        <a:p>
          <a:endParaRPr lang="en-US"/>
        </a:p>
      </dgm:t>
    </dgm:pt>
    <dgm:pt modelId="{9EB27549-9C7E-1646-B919-29B52081CFE1}" type="sibTrans" cxnId="{DD7B4A06-042A-2B46-B456-EBE6DBAB710B}">
      <dgm:prSet/>
      <dgm:spPr/>
      <dgm:t>
        <a:bodyPr/>
        <a:lstStyle/>
        <a:p>
          <a:endParaRPr lang="en-US"/>
        </a:p>
      </dgm:t>
    </dgm:pt>
    <dgm:pt modelId="{4DCA19F0-3992-C64E-87E9-D4AFF203F3C6}">
      <dgm:prSet phldrT="[Text]"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Raise the New Clothing Orders</a:t>
          </a:r>
        </a:p>
      </dgm:t>
    </dgm:pt>
    <dgm:pt modelId="{5D1EFBE2-80E2-C64D-B186-4462667F130F}" type="parTrans" cxnId="{157FF5D2-2422-6946-AED7-358232BC361F}">
      <dgm:prSet/>
      <dgm:spPr/>
      <dgm:t>
        <a:bodyPr/>
        <a:lstStyle/>
        <a:p>
          <a:endParaRPr lang="en-US"/>
        </a:p>
      </dgm:t>
    </dgm:pt>
    <dgm:pt modelId="{A3681096-7758-294E-8221-CB6AB3A9E554}" type="sibTrans" cxnId="{157FF5D2-2422-6946-AED7-358232BC361F}">
      <dgm:prSet/>
      <dgm:spPr/>
      <dgm:t>
        <a:bodyPr/>
        <a:lstStyle/>
        <a:p>
          <a:endParaRPr lang="en-US"/>
        </a:p>
      </dgm:t>
    </dgm:pt>
    <dgm:pt modelId="{CDB5CC3F-52A0-104F-862F-9C80C4BD3B91}">
      <dgm:prSet phldrT="[Text]"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Transport to Warehouse</a:t>
          </a:r>
        </a:p>
      </dgm:t>
    </dgm:pt>
    <dgm:pt modelId="{6FCAC43B-200F-2E45-B4DE-4040D87E7662}" type="parTrans" cxnId="{55D1D130-C2D5-3C4B-B99C-89E4820F094C}">
      <dgm:prSet/>
      <dgm:spPr/>
      <dgm:t>
        <a:bodyPr/>
        <a:lstStyle/>
        <a:p>
          <a:endParaRPr lang="en-US"/>
        </a:p>
      </dgm:t>
    </dgm:pt>
    <dgm:pt modelId="{12E9A121-ABF9-FF40-9C2C-C84300923443}" type="sibTrans" cxnId="{55D1D130-C2D5-3C4B-B99C-89E4820F094C}">
      <dgm:prSet/>
      <dgm:spPr/>
      <dgm:t>
        <a:bodyPr/>
        <a:lstStyle/>
        <a:p>
          <a:endParaRPr lang="en-US"/>
        </a:p>
      </dgm:t>
    </dgm:pt>
    <dgm:pt modelId="{D44839EE-6203-AD4F-93C7-FBC467DDEC02}">
      <dgm:prSet phldrT="[Text]"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Pack Clothing</a:t>
          </a:r>
        </a:p>
      </dgm:t>
    </dgm:pt>
    <dgm:pt modelId="{08916C1E-2770-A646-A4B1-5B04C1C1A799}" type="parTrans" cxnId="{ABC122FD-0BE2-3641-8604-759376CBB66C}">
      <dgm:prSet/>
      <dgm:spPr/>
      <dgm:t>
        <a:bodyPr/>
        <a:lstStyle/>
        <a:p>
          <a:endParaRPr lang="en-US"/>
        </a:p>
      </dgm:t>
    </dgm:pt>
    <dgm:pt modelId="{8086FFA3-B59C-2E40-B962-B954CE3A2B86}" type="sibTrans" cxnId="{ABC122FD-0BE2-3641-8604-759376CBB66C}">
      <dgm:prSet/>
      <dgm:spPr/>
      <dgm:t>
        <a:bodyPr/>
        <a:lstStyle/>
        <a:p>
          <a:endParaRPr lang="en-US"/>
        </a:p>
      </dgm:t>
    </dgm:pt>
    <dgm:pt modelId="{E7F42165-80C7-D940-827A-3483DBCC81BC}">
      <dgm:prSet phldrT="[Text]"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Monitor/ Check up on the suppliers</a:t>
          </a:r>
        </a:p>
      </dgm:t>
    </dgm:pt>
    <dgm:pt modelId="{10CCCACA-935E-1949-BAAD-8570E5A3D303}" type="parTrans" cxnId="{E469FC2E-C03E-FA49-8CAD-29E85082F1C2}">
      <dgm:prSet/>
      <dgm:spPr/>
      <dgm:t>
        <a:bodyPr/>
        <a:lstStyle/>
        <a:p>
          <a:endParaRPr lang="en-US"/>
        </a:p>
      </dgm:t>
    </dgm:pt>
    <dgm:pt modelId="{8FCA1240-0915-3147-AEA2-7E8F29BB37F0}" type="sibTrans" cxnId="{E469FC2E-C03E-FA49-8CAD-29E85082F1C2}">
      <dgm:prSet/>
      <dgm:spPr/>
      <dgm:t>
        <a:bodyPr/>
        <a:lstStyle/>
        <a:p>
          <a:endParaRPr lang="en-US"/>
        </a:p>
      </dgm:t>
    </dgm:pt>
    <dgm:pt modelId="{F4D9B873-45D9-6942-88E8-BF69F35D6B91}">
      <dgm:prSet phldrT="[Text]"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Manufacture Clothing</a:t>
          </a:r>
        </a:p>
      </dgm:t>
    </dgm:pt>
    <dgm:pt modelId="{F566A909-B385-DE42-8DC0-AB7B6595BF04}" type="parTrans" cxnId="{FD0691C5-1A71-8646-9562-C34E65F84672}">
      <dgm:prSet/>
      <dgm:spPr/>
      <dgm:t>
        <a:bodyPr/>
        <a:lstStyle/>
        <a:p>
          <a:endParaRPr lang="en-US"/>
        </a:p>
      </dgm:t>
    </dgm:pt>
    <dgm:pt modelId="{9AB372FD-AFF2-8C47-9101-7C7E401F6AC6}" type="sibTrans" cxnId="{FD0691C5-1A71-8646-9562-C34E65F84672}">
      <dgm:prSet/>
      <dgm:spPr/>
      <dgm:t>
        <a:bodyPr/>
        <a:lstStyle/>
        <a:p>
          <a:endParaRPr lang="en-US"/>
        </a:p>
      </dgm:t>
    </dgm:pt>
    <dgm:pt modelId="{61B7DC56-9624-FB40-A289-1DDA23BB08C5}">
      <dgm:prSet phldrT="[Text]"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Promote/</a:t>
          </a:r>
        </a:p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Advertise</a:t>
          </a:r>
        </a:p>
      </dgm:t>
    </dgm:pt>
    <dgm:pt modelId="{8EABC1E4-56CA-404E-8985-DAA402337F3F}" type="parTrans" cxnId="{83ECCE01-9122-8D44-98B5-74EA5DE2FCF1}">
      <dgm:prSet/>
      <dgm:spPr/>
      <dgm:t>
        <a:bodyPr/>
        <a:lstStyle/>
        <a:p>
          <a:endParaRPr lang="en-US"/>
        </a:p>
      </dgm:t>
    </dgm:pt>
    <dgm:pt modelId="{6AF9403F-8C40-B84C-8D7A-4F3CB2AC5DA7}" type="sibTrans" cxnId="{83ECCE01-9122-8D44-98B5-74EA5DE2FCF1}">
      <dgm:prSet/>
      <dgm:spPr/>
      <dgm:t>
        <a:bodyPr/>
        <a:lstStyle/>
        <a:p>
          <a:endParaRPr lang="en-US"/>
        </a:p>
      </dgm:t>
    </dgm:pt>
    <dgm:pt modelId="{5911D1DC-6C52-8947-9306-7015576ABFD5}">
      <dgm:prSet phldrT="[Text]"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Season Start</a:t>
          </a:r>
        </a:p>
      </dgm:t>
    </dgm:pt>
    <dgm:pt modelId="{E1504F86-3ADF-294E-B618-C820B6A6EEB8}" type="parTrans" cxnId="{50091ADA-C401-5E4B-BE50-5E091B91060C}">
      <dgm:prSet/>
      <dgm:spPr/>
      <dgm:t>
        <a:bodyPr/>
        <a:lstStyle/>
        <a:p>
          <a:endParaRPr lang="en-US"/>
        </a:p>
      </dgm:t>
    </dgm:pt>
    <dgm:pt modelId="{CC01CDE6-EF57-6C4E-B213-2E1E3633A739}" type="sibTrans" cxnId="{50091ADA-C401-5E4B-BE50-5E091B91060C}">
      <dgm:prSet/>
      <dgm:spPr/>
      <dgm:t>
        <a:bodyPr/>
        <a:lstStyle/>
        <a:p>
          <a:endParaRPr lang="en-US"/>
        </a:p>
      </dgm:t>
    </dgm:pt>
    <dgm:pt modelId="{1A179807-A320-7846-B65E-E1899D0253B3}">
      <dgm:prSet phldrT="[Text]"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Arrive in Store</a:t>
          </a:r>
        </a:p>
      </dgm:t>
    </dgm:pt>
    <dgm:pt modelId="{57952CE7-5727-EB43-9DB2-6177DEC862FF}" type="parTrans" cxnId="{7C2AB347-3600-094C-84EB-F61635856A38}">
      <dgm:prSet/>
      <dgm:spPr/>
      <dgm:t>
        <a:bodyPr/>
        <a:lstStyle/>
        <a:p>
          <a:endParaRPr lang="en-US"/>
        </a:p>
      </dgm:t>
    </dgm:pt>
    <dgm:pt modelId="{BD924457-CC42-A54C-9B35-3EB305A7FB93}" type="sibTrans" cxnId="{7C2AB347-3600-094C-84EB-F61635856A38}">
      <dgm:prSet/>
      <dgm:spPr/>
      <dgm:t>
        <a:bodyPr/>
        <a:lstStyle/>
        <a:p>
          <a:endParaRPr lang="en-US"/>
        </a:p>
      </dgm:t>
    </dgm:pt>
    <dgm:pt modelId="{22BE91E5-1A5E-6543-A610-2856092C6A76}">
      <dgm:prSet phldrT="[Text]"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Sell in Store</a:t>
          </a:r>
        </a:p>
      </dgm:t>
    </dgm:pt>
    <dgm:pt modelId="{C98C6C19-148E-6942-BE77-41B530983AC8}" type="parTrans" cxnId="{156F0039-2E74-0F4B-A835-43844C65A7F2}">
      <dgm:prSet/>
      <dgm:spPr/>
      <dgm:t>
        <a:bodyPr/>
        <a:lstStyle/>
        <a:p>
          <a:endParaRPr lang="en-US"/>
        </a:p>
      </dgm:t>
    </dgm:pt>
    <dgm:pt modelId="{16932B5C-BF56-3A43-BE22-97BD911C6911}" type="sibTrans" cxnId="{156F0039-2E74-0F4B-A835-43844C65A7F2}">
      <dgm:prSet/>
      <dgm:spPr/>
      <dgm:t>
        <a:bodyPr/>
        <a:lstStyle/>
        <a:p>
          <a:endParaRPr lang="en-US"/>
        </a:p>
      </dgm:t>
    </dgm:pt>
    <dgm:pt modelId="{38648FFD-C007-0D42-BE35-B95E3C0F7BF3}">
      <dgm:prSet phldrT="[Text]"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Discount</a:t>
          </a:r>
        </a:p>
      </dgm:t>
    </dgm:pt>
    <dgm:pt modelId="{577764FF-C076-9B4F-A344-98F3641CC325}" type="parTrans" cxnId="{22F7BAC0-5C2A-CD47-A2E4-BDD4666011A7}">
      <dgm:prSet/>
      <dgm:spPr/>
      <dgm:t>
        <a:bodyPr/>
        <a:lstStyle/>
        <a:p>
          <a:endParaRPr lang="en-US"/>
        </a:p>
      </dgm:t>
    </dgm:pt>
    <dgm:pt modelId="{BBB086C5-6591-D64E-9FFF-3FFD3C3257DA}" type="sibTrans" cxnId="{22F7BAC0-5C2A-CD47-A2E4-BDD4666011A7}">
      <dgm:prSet/>
      <dgm:spPr/>
      <dgm:t>
        <a:bodyPr/>
        <a:lstStyle/>
        <a:p>
          <a:endParaRPr lang="en-US"/>
        </a:p>
      </dgm:t>
    </dgm:pt>
    <dgm:pt modelId="{64AE3FF9-F882-7C42-AF43-C47F2DF8FC79}">
      <dgm:prSet phldrT="[Text]"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r>
            <a:rPr lang="en-US" dirty="0" err="1">
              <a:solidFill>
                <a:schemeClr val="accent6">
                  <a:lumMod val="50000"/>
                </a:schemeClr>
              </a:solidFill>
            </a:rPr>
            <a:t>Analyse</a:t>
          </a:r>
          <a:r>
            <a:rPr lang="en-US" dirty="0">
              <a:solidFill>
                <a:schemeClr val="accent6">
                  <a:lumMod val="50000"/>
                </a:schemeClr>
              </a:solidFill>
            </a:rPr>
            <a:t> Sales</a:t>
          </a:r>
        </a:p>
      </dgm:t>
    </dgm:pt>
    <dgm:pt modelId="{7878CD2C-3E0E-504D-BE2D-B0147023B6CF}" type="parTrans" cxnId="{00135EEE-7BDC-BE45-87D5-AA037FB999E9}">
      <dgm:prSet/>
      <dgm:spPr/>
      <dgm:t>
        <a:bodyPr/>
        <a:lstStyle/>
        <a:p>
          <a:endParaRPr lang="en-US"/>
        </a:p>
      </dgm:t>
    </dgm:pt>
    <dgm:pt modelId="{51D6E252-DFF5-824F-A47B-212336B850B9}" type="sibTrans" cxnId="{00135EEE-7BDC-BE45-87D5-AA037FB999E9}">
      <dgm:prSet/>
      <dgm:spPr/>
      <dgm:t>
        <a:bodyPr/>
        <a:lstStyle/>
        <a:p>
          <a:endParaRPr lang="en-US"/>
        </a:p>
      </dgm:t>
    </dgm:pt>
    <dgm:pt modelId="{81032E5D-D3DF-0F41-96EE-5A2A27F0F485}">
      <dgm:prSet phldrT="[Text]"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Restock</a:t>
          </a:r>
        </a:p>
      </dgm:t>
    </dgm:pt>
    <dgm:pt modelId="{36862C01-C873-FA40-B60A-E457AD1556EF}" type="parTrans" cxnId="{3089376E-53AF-F741-9C73-76BA869B6170}">
      <dgm:prSet/>
      <dgm:spPr/>
      <dgm:t>
        <a:bodyPr/>
        <a:lstStyle/>
        <a:p>
          <a:endParaRPr lang="en-US"/>
        </a:p>
      </dgm:t>
    </dgm:pt>
    <dgm:pt modelId="{4694EBAC-FE71-244F-8F8A-6F044D6A59D1}" type="sibTrans" cxnId="{3089376E-53AF-F741-9C73-76BA869B6170}">
      <dgm:prSet/>
      <dgm:spPr/>
      <dgm:t>
        <a:bodyPr/>
        <a:lstStyle/>
        <a:p>
          <a:endParaRPr lang="en-US"/>
        </a:p>
      </dgm:t>
    </dgm:pt>
    <dgm:pt modelId="{58E55143-C7B9-C742-A2E8-CA59A70494E6}">
      <dgm:prSet phldrT="[Text]"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Season End</a:t>
          </a:r>
        </a:p>
      </dgm:t>
    </dgm:pt>
    <dgm:pt modelId="{F7E2F978-BB16-E542-BE0E-65A0FA17D952}" type="parTrans" cxnId="{9F50CFEF-0C10-F546-871E-A1399B9CADBB}">
      <dgm:prSet/>
      <dgm:spPr/>
      <dgm:t>
        <a:bodyPr/>
        <a:lstStyle/>
        <a:p>
          <a:endParaRPr lang="en-US"/>
        </a:p>
      </dgm:t>
    </dgm:pt>
    <dgm:pt modelId="{8A2A8F3D-5549-BE45-A0DC-EC9FCF85A385}" type="sibTrans" cxnId="{9F50CFEF-0C10-F546-871E-A1399B9CADBB}">
      <dgm:prSet/>
      <dgm:spPr/>
      <dgm:t>
        <a:bodyPr/>
        <a:lstStyle/>
        <a:p>
          <a:endParaRPr lang="en-US"/>
        </a:p>
      </dgm:t>
    </dgm:pt>
    <dgm:pt modelId="{45E436A0-6AE1-8041-8056-FF115F87C1CF}" type="pres">
      <dgm:prSet presAssocID="{AB517120-034C-5147-9F6D-F172BAC39689}" presName="diagram" presStyleCnt="0">
        <dgm:presLayoutVars>
          <dgm:dir/>
          <dgm:resizeHandles val="exact"/>
        </dgm:presLayoutVars>
      </dgm:prSet>
      <dgm:spPr/>
    </dgm:pt>
    <dgm:pt modelId="{2475A3D4-4D4D-A545-A17A-4B5311399441}" type="pres">
      <dgm:prSet presAssocID="{CDB5CC3F-52A0-104F-862F-9C80C4BD3B91}" presName="node" presStyleLbl="node1" presStyleIdx="0" presStyleCnt="16">
        <dgm:presLayoutVars>
          <dgm:bulletEnabled val="1"/>
        </dgm:presLayoutVars>
      </dgm:prSet>
      <dgm:spPr/>
    </dgm:pt>
    <dgm:pt modelId="{379E72D6-F794-364A-9DDB-F2DE02577EF1}" type="pres">
      <dgm:prSet presAssocID="{12E9A121-ABF9-FF40-9C2C-C84300923443}" presName="sibTrans" presStyleCnt="0"/>
      <dgm:spPr/>
    </dgm:pt>
    <dgm:pt modelId="{55B930C4-E5F1-F048-BF71-7947B1760787}" type="pres">
      <dgm:prSet presAssocID="{D44839EE-6203-AD4F-93C7-FBC467DDEC02}" presName="node" presStyleLbl="node1" presStyleIdx="1" presStyleCnt="16">
        <dgm:presLayoutVars>
          <dgm:bulletEnabled val="1"/>
        </dgm:presLayoutVars>
      </dgm:prSet>
      <dgm:spPr/>
    </dgm:pt>
    <dgm:pt modelId="{17C3E381-DC89-8448-AFB5-63634979340C}" type="pres">
      <dgm:prSet presAssocID="{8086FFA3-B59C-2E40-B962-B954CE3A2B86}" presName="sibTrans" presStyleCnt="0"/>
      <dgm:spPr/>
    </dgm:pt>
    <dgm:pt modelId="{7EA47DD3-08F4-E248-858D-682FBC6ECBA8}" type="pres">
      <dgm:prSet presAssocID="{4DCA19F0-3992-C64E-87E9-D4AFF203F3C6}" presName="node" presStyleLbl="node1" presStyleIdx="2" presStyleCnt="16">
        <dgm:presLayoutVars>
          <dgm:bulletEnabled val="1"/>
        </dgm:presLayoutVars>
      </dgm:prSet>
      <dgm:spPr/>
    </dgm:pt>
    <dgm:pt modelId="{CBBA4E05-4CFD-0D4E-A23C-2999B994E6F6}" type="pres">
      <dgm:prSet presAssocID="{A3681096-7758-294E-8221-CB6AB3A9E554}" presName="sibTrans" presStyleCnt="0"/>
      <dgm:spPr/>
    </dgm:pt>
    <dgm:pt modelId="{2856046A-4CB9-1842-87D9-208F6221F567}" type="pres">
      <dgm:prSet presAssocID="{E1260181-D25C-8F4D-846A-E9121F6FF868}" presName="node" presStyleLbl="node1" presStyleIdx="3" presStyleCnt="16">
        <dgm:presLayoutVars>
          <dgm:bulletEnabled val="1"/>
        </dgm:presLayoutVars>
      </dgm:prSet>
      <dgm:spPr/>
    </dgm:pt>
    <dgm:pt modelId="{FD3D10A1-02C6-0E47-8C52-5E6E66F04459}" type="pres">
      <dgm:prSet presAssocID="{5EE019F6-8C54-8C4C-B596-87425372395D}" presName="sibTrans" presStyleCnt="0"/>
      <dgm:spPr/>
    </dgm:pt>
    <dgm:pt modelId="{262B397C-3E8B-5F41-AD08-67BE0E369C7F}" type="pres">
      <dgm:prSet presAssocID="{58E55143-C7B9-C742-A2E8-CA59A70494E6}" presName="node" presStyleLbl="node1" presStyleIdx="4" presStyleCnt="16">
        <dgm:presLayoutVars>
          <dgm:bulletEnabled val="1"/>
        </dgm:presLayoutVars>
      </dgm:prSet>
      <dgm:spPr/>
    </dgm:pt>
    <dgm:pt modelId="{E57D0802-FED5-674F-A7DE-EE1274FA4B71}" type="pres">
      <dgm:prSet presAssocID="{8A2A8F3D-5549-BE45-A0DC-EC9FCF85A385}" presName="sibTrans" presStyleCnt="0"/>
      <dgm:spPr/>
    </dgm:pt>
    <dgm:pt modelId="{6432E3CF-64F3-6847-9CEB-B2FF96118B94}" type="pres">
      <dgm:prSet presAssocID="{E7F42165-80C7-D940-827A-3483DBCC81BC}" presName="node" presStyleLbl="node1" presStyleIdx="5" presStyleCnt="16">
        <dgm:presLayoutVars>
          <dgm:bulletEnabled val="1"/>
        </dgm:presLayoutVars>
      </dgm:prSet>
      <dgm:spPr/>
    </dgm:pt>
    <dgm:pt modelId="{3C911307-60B7-DD4E-AD73-3490DBE1AF28}" type="pres">
      <dgm:prSet presAssocID="{8FCA1240-0915-3147-AEA2-7E8F29BB37F0}" presName="sibTrans" presStyleCnt="0"/>
      <dgm:spPr/>
    </dgm:pt>
    <dgm:pt modelId="{66AC36E6-CCE2-4841-87D8-DDAD6125FB23}" type="pres">
      <dgm:prSet presAssocID="{723FCC3D-3F69-3D46-B6B0-B418EA288498}" presName="node" presStyleLbl="node1" presStyleIdx="6" presStyleCnt="16">
        <dgm:presLayoutVars>
          <dgm:bulletEnabled val="1"/>
        </dgm:presLayoutVars>
      </dgm:prSet>
      <dgm:spPr/>
    </dgm:pt>
    <dgm:pt modelId="{3913F4C8-2F16-C840-A198-1B17A81CEC58}" type="pres">
      <dgm:prSet presAssocID="{9EB27549-9C7E-1646-B919-29B52081CFE1}" presName="sibTrans" presStyleCnt="0"/>
      <dgm:spPr/>
    </dgm:pt>
    <dgm:pt modelId="{39D17561-5482-C741-821C-874915DABD52}" type="pres">
      <dgm:prSet presAssocID="{1A179807-A320-7846-B65E-E1899D0253B3}" presName="node" presStyleLbl="node1" presStyleIdx="7" presStyleCnt="16">
        <dgm:presLayoutVars>
          <dgm:bulletEnabled val="1"/>
        </dgm:presLayoutVars>
      </dgm:prSet>
      <dgm:spPr/>
    </dgm:pt>
    <dgm:pt modelId="{6C433570-7CB2-AB47-AB8E-03D5BDD10F78}" type="pres">
      <dgm:prSet presAssocID="{BD924457-CC42-A54C-9B35-3EB305A7FB93}" presName="sibTrans" presStyleCnt="0"/>
      <dgm:spPr/>
    </dgm:pt>
    <dgm:pt modelId="{08D95844-CE9D-6B46-94D0-BB98077B0014}" type="pres">
      <dgm:prSet presAssocID="{5911D1DC-6C52-8947-9306-7015576ABFD5}" presName="node" presStyleLbl="node1" presStyleIdx="8" presStyleCnt="16">
        <dgm:presLayoutVars>
          <dgm:bulletEnabled val="1"/>
        </dgm:presLayoutVars>
      </dgm:prSet>
      <dgm:spPr/>
    </dgm:pt>
    <dgm:pt modelId="{F60BEE1C-190C-494A-80C6-8556DFC0738D}" type="pres">
      <dgm:prSet presAssocID="{CC01CDE6-EF57-6C4E-B213-2E1E3633A739}" presName="sibTrans" presStyleCnt="0"/>
      <dgm:spPr/>
    </dgm:pt>
    <dgm:pt modelId="{B3350784-C73F-8C44-B7FC-6DC13E860BA0}" type="pres">
      <dgm:prSet presAssocID="{61B7DC56-9624-FB40-A289-1DDA23BB08C5}" presName="node" presStyleLbl="node1" presStyleIdx="9" presStyleCnt="16">
        <dgm:presLayoutVars>
          <dgm:bulletEnabled val="1"/>
        </dgm:presLayoutVars>
      </dgm:prSet>
      <dgm:spPr/>
    </dgm:pt>
    <dgm:pt modelId="{1D810D3B-1615-BD46-9332-F6D70B2E228D}" type="pres">
      <dgm:prSet presAssocID="{6AF9403F-8C40-B84C-8D7A-4F3CB2AC5DA7}" presName="sibTrans" presStyleCnt="0"/>
      <dgm:spPr/>
    </dgm:pt>
    <dgm:pt modelId="{35EC631F-2498-DE41-BEC1-4B14CD115E3B}" type="pres">
      <dgm:prSet presAssocID="{F4D9B873-45D9-6942-88E8-BF69F35D6B91}" presName="node" presStyleLbl="node1" presStyleIdx="10" presStyleCnt="16">
        <dgm:presLayoutVars>
          <dgm:bulletEnabled val="1"/>
        </dgm:presLayoutVars>
      </dgm:prSet>
      <dgm:spPr/>
    </dgm:pt>
    <dgm:pt modelId="{03540A67-AFA1-5849-8857-51B778CD86D1}" type="pres">
      <dgm:prSet presAssocID="{9AB372FD-AFF2-8C47-9101-7C7E401F6AC6}" presName="sibTrans" presStyleCnt="0"/>
      <dgm:spPr/>
    </dgm:pt>
    <dgm:pt modelId="{9C107F4A-D802-E64E-8401-E0E904F98A2F}" type="pres">
      <dgm:prSet presAssocID="{81032E5D-D3DF-0F41-96EE-5A2A27F0F485}" presName="node" presStyleLbl="node1" presStyleIdx="11" presStyleCnt="16">
        <dgm:presLayoutVars>
          <dgm:bulletEnabled val="1"/>
        </dgm:presLayoutVars>
      </dgm:prSet>
      <dgm:spPr/>
    </dgm:pt>
    <dgm:pt modelId="{FF2030F7-535E-1441-8588-17728B0DCD09}" type="pres">
      <dgm:prSet presAssocID="{4694EBAC-FE71-244F-8F8A-6F044D6A59D1}" presName="sibTrans" presStyleCnt="0"/>
      <dgm:spPr/>
    </dgm:pt>
    <dgm:pt modelId="{0C2426B2-D299-7049-9334-20BB897D727C}" type="pres">
      <dgm:prSet presAssocID="{22BE91E5-1A5E-6543-A610-2856092C6A76}" presName="node" presStyleLbl="node1" presStyleIdx="12" presStyleCnt="16">
        <dgm:presLayoutVars>
          <dgm:bulletEnabled val="1"/>
        </dgm:presLayoutVars>
      </dgm:prSet>
      <dgm:spPr/>
    </dgm:pt>
    <dgm:pt modelId="{9A999C36-464E-054A-AA11-286B64617257}" type="pres">
      <dgm:prSet presAssocID="{16932B5C-BF56-3A43-BE22-97BD911C6911}" presName="sibTrans" presStyleCnt="0"/>
      <dgm:spPr/>
    </dgm:pt>
    <dgm:pt modelId="{1CD68E98-683D-A740-99F1-CA522D19524B}" type="pres">
      <dgm:prSet presAssocID="{BDE20B29-FA1F-8045-A8E9-9AC6EF9232E2}" presName="node" presStyleLbl="node1" presStyleIdx="13" presStyleCnt="16">
        <dgm:presLayoutVars>
          <dgm:bulletEnabled val="1"/>
        </dgm:presLayoutVars>
      </dgm:prSet>
      <dgm:spPr/>
    </dgm:pt>
    <dgm:pt modelId="{79C41BB8-A02F-5A47-9B0C-D0CA462096D5}" type="pres">
      <dgm:prSet presAssocID="{E29FE7EA-E09B-0440-A3BE-2966260D1435}" presName="sibTrans" presStyleCnt="0"/>
      <dgm:spPr/>
    </dgm:pt>
    <dgm:pt modelId="{176239F5-F6BD-B143-889E-9FB0825A539B}" type="pres">
      <dgm:prSet presAssocID="{38648FFD-C007-0D42-BE35-B95E3C0F7BF3}" presName="node" presStyleLbl="node1" presStyleIdx="14" presStyleCnt="16">
        <dgm:presLayoutVars>
          <dgm:bulletEnabled val="1"/>
        </dgm:presLayoutVars>
      </dgm:prSet>
      <dgm:spPr/>
    </dgm:pt>
    <dgm:pt modelId="{910BD5C3-59C2-F24F-9CC1-8955E109AF24}" type="pres">
      <dgm:prSet presAssocID="{BBB086C5-6591-D64E-9FFF-3FFD3C3257DA}" presName="sibTrans" presStyleCnt="0"/>
      <dgm:spPr/>
    </dgm:pt>
    <dgm:pt modelId="{E4C2AE8F-4CD4-5246-AC80-E3E1AA539718}" type="pres">
      <dgm:prSet presAssocID="{64AE3FF9-F882-7C42-AF43-C47F2DF8FC79}" presName="node" presStyleLbl="node1" presStyleIdx="15" presStyleCnt="16">
        <dgm:presLayoutVars>
          <dgm:bulletEnabled val="1"/>
        </dgm:presLayoutVars>
      </dgm:prSet>
      <dgm:spPr/>
    </dgm:pt>
  </dgm:ptLst>
  <dgm:cxnLst>
    <dgm:cxn modelId="{83ECCE01-9122-8D44-98B5-74EA5DE2FCF1}" srcId="{AB517120-034C-5147-9F6D-F172BAC39689}" destId="{61B7DC56-9624-FB40-A289-1DDA23BB08C5}" srcOrd="9" destOrd="0" parTransId="{8EABC1E4-56CA-404E-8985-DAA402337F3F}" sibTransId="{6AF9403F-8C40-B84C-8D7A-4F3CB2AC5DA7}"/>
    <dgm:cxn modelId="{DD7B4A06-042A-2B46-B456-EBE6DBAB710B}" srcId="{AB517120-034C-5147-9F6D-F172BAC39689}" destId="{723FCC3D-3F69-3D46-B6B0-B418EA288498}" srcOrd="6" destOrd="0" parTransId="{E188191B-948D-1D4A-8833-0885DE752F5A}" sibTransId="{9EB27549-9C7E-1646-B919-29B52081CFE1}"/>
    <dgm:cxn modelId="{3CE7B80E-3C31-2A43-96C2-A9DFE48C0757}" type="presOf" srcId="{81032E5D-D3DF-0F41-96EE-5A2A27F0F485}" destId="{9C107F4A-D802-E64E-8401-E0E904F98A2F}" srcOrd="0" destOrd="0" presId="urn:microsoft.com/office/officeart/2005/8/layout/default"/>
    <dgm:cxn modelId="{2E91C617-802F-D243-8CA1-94ADA24E74AD}" type="presOf" srcId="{E1260181-D25C-8F4D-846A-E9121F6FF868}" destId="{2856046A-4CB9-1842-87D9-208F6221F567}" srcOrd="0" destOrd="0" presId="urn:microsoft.com/office/officeart/2005/8/layout/default"/>
    <dgm:cxn modelId="{7A64E020-17C4-024A-8F9A-A8A8E3AE12A4}" type="presOf" srcId="{BDE20B29-FA1F-8045-A8E9-9AC6EF9232E2}" destId="{1CD68E98-683D-A740-99F1-CA522D19524B}" srcOrd="0" destOrd="0" presId="urn:microsoft.com/office/officeart/2005/8/layout/default"/>
    <dgm:cxn modelId="{958D4021-EEB5-A84E-AF39-CECEDCBA8DCB}" type="presOf" srcId="{AB517120-034C-5147-9F6D-F172BAC39689}" destId="{45E436A0-6AE1-8041-8056-FF115F87C1CF}" srcOrd="0" destOrd="0" presId="urn:microsoft.com/office/officeart/2005/8/layout/default"/>
    <dgm:cxn modelId="{E469FC2E-C03E-FA49-8CAD-29E85082F1C2}" srcId="{AB517120-034C-5147-9F6D-F172BAC39689}" destId="{E7F42165-80C7-D940-827A-3483DBCC81BC}" srcOrd="5" destOrd="0" parTransId="{10CCCACA-935E-1949-BAAD-8570E5A3D303}" sibTransId="{8FCA1240-0915-3147-AEA2-7E8F29BB37F0}"/>
    <dgm:cxn modelId="{984ED42F-3581-9541-AE18-46E2D4279A60}" type="presOf" srcId="{E7F42165-80C7-D940-827A-3483DBCC81BC}" destId="{6432E3CF-64F3-6847-9CEB-B2FF96118B94}" srcOrd="0" destOrd="0" presId="urn:microsoft.com/office/officeart/2005/8/layout/default"/>
    <dgm:cxn modelId="{55D1D130-C2D5-3C4B-B99C-89E4820F094C}" srcId="{AB517120-034C-5147-9F6D-F172BAC39689}" destId="{CDB5CC3F-52A0-104F-862F-9C80C4BD3B91}" srcOrd="0" destOrd="0" parTransId="{6FCAC43B-200F-2E45-B4DE-4040D87E7662}" sibTransId="{12E9A121-ABF9-FF40-9C2C-C84300923443}"/>
    <dgm:cxn modelId="{156F0039-2E74-0F4B-A835-43844C65A7F2}" srcId="{AB517120-034C-5147-9F6D-F172BAC39689}" destId="{22BE91E5-1A5E-6543-A610-2856092C6A76}" srcOrd="12" destOrd="0" parTransId="{C98C6C19-148E-6942-BE77-41B530983AC8}" sibTransId="{16932B5C-BF56-3A43-BE22-97BD911C6911}"/>
    <dgm:cxn modelId="{FE34613F-84EA-5948-8EF3-8612C9C659C8}" srcId="{AB517120-034C-5147-9F6D-F172BAC39689}" destId="{E1260181-D25C-8F4D-846A-E9121F6FF868}" srcOrd="3" destOrd="0" parTransId="{FBFCBD58-FB2F-6043-8A11-1F7A49B71C8C}" sibTransId="{5EE019F6-8C54-8C4C-B596-87425372395D}"/>
    <dgm:cxn modelId="{280B535B-97D7-B841-8B0B-35F779D1DE93}" type="presOf" srcId="{723FCC3D-3F69-3D46-B6B0-B418EA288498}" destId="{66AC36E6-CCE2-4841-87D8-DDAD6125FB23}" srcOrd="0" destOrd="0" presId="urn:microsoft.com/office/officeart/2005/8/layout/default"/>
    <dgm:cxn modelId="{7C2AB347-3600-094C-84EB-F61635856A38}" srcId="{AB517120-034C-5147-9F6D-F172BAC39689}" destId="{1A179807-A320-7846-B65E-E1899D0253B3}" srcOrd="7" destOrd="0" parTransId="{57952CE7-5727-EB43-9DB2-6177DEC862FF}" sibTransId="{BD924457-CC42-A54C-9B35-3EB305A7FB93}"/>
    <dgm:cxn modelId="{BB72DB68-AA16-774F-8F4B-0A3B8645437B}" type="presOf" srcId="{4DCA19F0-3992-C64E-87E9-D4AFF203F3C6}" destId="{7EA47DD3-08F4-E248-858D-682FBC6ECBA8}" srcOrd="0" destOrd="0" presId="urn:microsoft.com/office/officeart/2005/8/layout/default"/>
    <dgm:cxn modelId="{B82DD44A-6970-0947-A080-E502491D62A4}" type="presOf" srcId="{64AE3FF9-F882-7C42-AF43-C47F2DF8FC79}" destId="{E4C2AE8F-4CD4-5246-AC80-E3E1AA539718}" srcOrd="0" destOrd="0" presId="urn:microsoft.com/office/officeart/2005/8/layout/default"/>
    <dgm:cxn modelId="{3089376E-53AF-F741-9C73-76BA869B6170}" srcId="{AB517120-034C-5147-9F6D-F172BAC39689}" destId="{81032E5D-D3DF-0F41-96EE-5A2A27F0F485}" srcOrd="11" destOrd="0" parTransId="{36862C01-C873-FA40-B60A-E457AD1556EF}" sibTransId="{4694EBAC-FE71-244F-8F8A-6F044D6A59D1}"/>
    <dgm:cxn modelId="{52753A4F-ACF0-9D43-B6E5-30347B8A9457}" type="presOf" srcId="{5911D1DC-6C52-8947-9306-7015576ABFD5}" destId="{08D95844-CE9D-6B46-94D0-BB98077B0014}" srcOrd="0" destOrd="0" presId="urn:microsoft.com/office/officeart/2005/8/layout/default"/>
    <dgm:cxn modelId="{01000F75-CC38-4845-AC38-385658D987EB}" type="presOf" srcId="{38648FFD-C007-0D42-BE35-B95E3C0F7BF3}" destId="{176239F5-F6BD-B143-889E-9FB0825A539B}" srcOrd="0" destOrd="0" presId="urn:microsoft.com/office/officeart/2005/8/layout/default"/>
    <dgm:cxn modelId="{AF8FFD77-435B-EC4B-92FA-75F48E3638C9}" srcId="{AB517120-034C-5147-9F6D-F172BAC39689}" destId="{BDE20B29-FA1F-8045-A8E9-9AC6EF9232E2}" srcOrd="13" destOrd="0" parTransId="{DA42B35B-CA50-634F-8B8D-1F65656F0B32}" sibTransId="{E29FE7EA-E09B-0440-A3BE-2966260D1435}"/>
    <dgm:cxn modelId="{65DC98A4-1CDC-3A45-8A21-0AFBE376A953}" type="presOf" srcId="{D44839EE-6203-AD4F-93C7-FBC467DDEC02}" destId="{55B930C4-E5F1-F048-BF71-7947B1760787}" srcOrd="0" destOrd="0" presId="urn:microsoft.com/office/officeart/2005/8/layout/default"/>
    <dgm:cxn modelId="{F78FD2A5-67C4-5744-B7C1-0D0E4C081637}" type="presOf" srcId="{61B7DC56-9624-FB40-A289-1DDA23BB08C5}" destId="{B3350784-C73F-8C44-B7FC-6DC13E860BA0}" srcOrd="0" destOrd="0" presId="urn:microsoft.com/office/officeart/2005/8/layout/default"/>
    <dgm:cxn modelId="{EADC80BD-2E03-EA49-862D-CE8313C3E4FF}" type="presOf" srcId="{1A179807-A320-7846-B65E-E1899D0253B3}" destId="{39D17561-5482-C741-821C-874915DABD52}" srcOrd="0" destOrd="0" presId="urn:microsoft.com/office/officeart/2005/8/layout/default"/>
    <dgm:cxn modelId="{22F7BAC0-5C2A-CD47-A2E4-BDD4666011A7}" srcId="{AB517120-034C-5147-9F6D-F172BAC39689}" destId="{38648FFD-C007-0D42-BE35-B95E3C0F7BF3}" srcOrd="14" destOrd="0" parTransId="{577764FF-C076-9B4F-A344-98F3641CC325}" sibTransId="{BBB086C5-6591-D64E-9FFF-3FFD3C3257DA}"/>
    <dgm:cxn modelId="{2F3033C1-5569-F24F-A946-4FAFF86BF91E}" type="presOf" srcId="{CDB5CC3F-52A0-104F-862F-9C80C4BD3B91}" destId="{2475A3D4-4D4D-A545-A17A-4B5311399441}" srcOrd="0" destOrd="0" presId="urn:microsoft.com/office/officeart/2005/8/layout/default"/>
    <dgm:cxn modelId="{FD0691C5-1A71-8646-9562-C34E65F84672}" srcId="{AB517120-034C-5147-9F6D-F172BAC39689}" destId="{F4D9B873-45D9-6942-88E8-BF69F35D6B91}" srcOrd="10" destOrd="0" parTransId="{F566A909-B385-DE42-8DC0-AB7B6595BF04}" sibTransId="{9AB372FD-AFF2-8C47-9101-7C7E401F6AC6}"/>
    <dgm:cxn modelId="{157FF5D2-2422-6946-AED7-358232BC361F}" srcId="{AB517120-034C-5147-9F6D-F172BAC39689}" destId="{4DCA19F0-3992-C64E-87E9-D4AFF203F3C6}" srcOrd="2" destOrd="0" parTransId="{5D1EFBE2-80E2-C64D-B186-4462667F130F}" sibTransId="{A3681096-7758-294E-8221-CB6AB3A9E554}"/>
    <dgm:cxn modelId="{50091ADA-C401-5E4B-BE50-5E091B91060C}" srcId="{AB517120-034C-5147-9F6D-F172BAC39689}" destId="{5911D1DC-6C52-8947-9306-7015576ABFD5}" srcOrd="8" destOrd="0" parTransId="{E1504F86-3ADF-294E-B618-C820B6A6EEB8}" sibTransId="{CC01CDE6-EF57-6C4E-B213-2E1E3633A739}"/>
    <dgm:cxn modelId="{504317EA-7D0A-9B4A-BEEB-558DE33F44BA}" type="presOf" srcId="{F4D9B873-45D9-6942-88E8-BF69F35D6B91}" destId="{35EC631F-2498-DE41-BEC1-4B14CD115E3B}" srcOrd="0" destOrd="0" presId="urn:microsoft.com/office/officeart/2005/8/layout/default"/>
    <dgm:cxn modelId="{E099BBEA-5935-E440-BAB8-6FD31FD2ECC1}" type="presOf" srcId="{58E55143-C7B9-C742-A2E8-CA59A70494E6}" destId="{262B397C-3E8B-5F41-AD08-67BE0E369C7F}" srcOrd="0" destOrd="0" presId="urn:microsoft.com/office/officeart/2005/8/layout/default"/>
    <dgm:cxn modelId="{00135EEE-7BDC-BE45-87D5-AA037FB999E9}" srcId="{AB517120-034C-5147-9F6D-F172BAC39689}" destId="{64AE3FF9-F882-7C42-AF43-C47F2DF8FC79}" srcOrd="15" destOrd="0" parTransId="{7878CD2C-3E0E-504D-BE2D-B0147023B6CF}" sibTransId="{51D6E252-DFF5-824F-A47B-212336B850B9}"/>
    <dgm:cxn modelId="{9F50CFEF-0C10-F546-871E-A1399B9CADBB}" srcId="{AB517120-034C-5147-9F6D-F172BAC39689}" destId="{58E55143-C7B9-C742-A2E8-CA59A70494E6}" srcOrd="4" destOrd="0" parTransId="{F7E2F978-BB16-E542-BE0E-65A0FA17D952}" sibTransId="{8A2A8F3D-5549-BE45-A0DC-EC9FCF85A385}"/>
    <dgm:cxn modelId="{527276F2-4BCF-6F43-BE3F-5B8D3E99DB54}" type="presOf" srcId="{22BE91E5-1A5E-6543-A610-2856092C6A76}" destId="{0C2426B2-D299-7049-9334-20BB897D727C}" srcOrd="0" destOrd="0" presId="urn:microsoft.com/office/officeart/2005/8/layout/default"/>
    <dgm:cxn modelId="{ABC122FD-0BE2-3641-8604-759376CBB66C}" srcId="{AB517120-034C-5147-9F6D-F172BAC39689}" destId="{D44839EE-6203-AD4F-93C7-FBC467DDEC02}" srcOrd="1" destOrd="0" parTransId="{08916C1E-2770-A646-A4B1-5B04C1C1A799}" sibTransId="{8086FFA3-B59C-2E40-B962-B954CE3A2B86}"/>
    <dgm:cxn modelId="{32CDF52F-CFE8-E343-86A5-A5C51232BC04}" type="presParOf" srcId="{45E436A0-6AE1-8041-8056-FF115F87C1CF}" destId="{2475A3D4-4D4D-A545-A17A-4B5311399441}" srcOrd="0" destOrd="0" presId="urn:microsoft.com/office/officeart/2005/8/layout/default"/>
    <dgm:cxn modelId="{3467E9C5-72FC-434A-B60D-F348E9C3C6DD}" type="presParOf" srcId="{45E436A0-6AE1-8041-8056-FF115F87C1CF}" destId="{379E72D6-F794-364A-9DDB-F2DE02577EF1}" srcOrd="1" destOrd="0" presId="urn:microsoft.com/office/officeart/2005/8/layout/default"/>
    <dgm:cxn modelId="{14BEFF04-6A71-A941-B294-B948DDC0039F}" type="presParOf" srcId="{45E436A0-6AE1-8041-8056-FF115F87C1CF}" destId="{55B930C4-E5F1-F048-BF71-7947B1760787}" srcOrd="2" destOrd="0" presId="urn:microsoft.com/office/officeart/2005/8/layout/default"/>
    <dgm:cxn modelId="{961F896B-7191-814C-AF97-60127BBAA6B6}" type="presParOf" srcId="{45E436A0-6AE1-8041-8056-FF115F87C1CF}" destId="{17C3E381-DC89-8448-AFB5-63634979340C}" srcOrd="3" destOrd="0" presId="urn:microsoft.com/office/officeart/2005/8/layout/default"/>
    <dgm:cxn modelId="{64AB18F1-2EB9-1848-B6D5-A7B6D1F6CA71}" type="presParOf" srcId="{45E436A0-6AE1-8041-8056-FF115F87C1CF}" destId="{7EA47DD3-08F4-E248-858D-682FBC6ECBA8}" srcOrd="4" destOrd="0" presId="urn:microsoft.com/office/officeart/2005/8/layout/default"/>
    <dgm:cxn modelId="{B8CB6B85-54E4-3748-B3A5-D462A5E0CEA0}" type="presParOf" srcId="{45E436A0-6AE1-8041-8056-FF115F87C1CF}" destId="{CBBA4E05-4CFD-0D4E-A23C-2999B994E6F6}" srcOrd="5" destOrd="0" presId="urn:microsoft.com/office/officeart/2005/8/layout/default"/>
    <dgm:cxn modelId="{CE4934F0-0455-0C4C-9FA6-7B630326ED1F}" type="presParOf" srcId="{45E436A0-6AE1-8041-8056-FF115F87C1CF}" destId="{2856046A-4CB9-1842-87D9-208F6221F567}" srcOrd="6" destOrd="0" presId="urn:microsoft.com/office/officeart/2005/8/layout/default"/>
    <dgm:cxn modelId="{93BCF087-A36A-0846-8DB7-A6C039524205}" type="presParOf" srcId="{45E436A0-6AE1-8041-8056-FF115F87C1CF}" destId="{FD3D10A1-02C6-0E47-8C52-5E6E66F04459}" srcOrd="7" destOrd="0" presId="urn:microsoft.com/office/officeart/2005/8/layout/default"/>
    <dgm:cxn modelId="{B0A02BF3-FD24-4B4B-B47A-62F0CCEDC8AD}" type="presParOf" srcId="{45E436A0-6AE1-8041-8056-FF115F87C1CF}" destId="{262B397C-3E8B-5F41-AD08-67BE0E369C7F}" srcOrd="8" destOrd="0" presId="urn:microsoft.com/office/officeart/2005/8/layout/default"/>
    <dgm:cxn modelId="{31F0AAE3-7F54-1E40-B864-E642C857DB8C}" type="presParOf" srcId="{45E436A0-6AE1-8041-8056-FF115F87C1CF}" destId="{E57D0802-FED5-674F-A7DE-EE1274FA4B71}" srcOrd="9" destOrd="0" presId="urn:microsoft.com/office/officeart/2005/8/layout/default"/>
    <dgm:cxn modelId="{B98AE5C2-6F79-7748-B202-11112E0E9B9F}" type="presParOf" srcId="{45E436A0-6AE1-8041-8056-FF115F87C1CF}" destId="{6432E3CF-64F3-6847-9CEB-B2FF96118B94}" srcOrd="10" destOrd="0" presId="urn:microsoft.com/office/officeart/2005/8/layout/default"/>
    <dgm:cxn modelId="{8C1B11A7-0C63-0440-B9A8-2A9A3112403E}" type="presParOf" srcId="{45E436A0-6AE1-8041-8056-FF115F87C1CF}" destId="{3C911307-60B7-DD4E-AD73-3490DBE1AF28}" srcOrd="11" destOrd="0" presId="urn:microsoft.com/office/officeart/2005/8/layout/default"/>
    <dgm:cxn modelId="{283E0E98-7D9E-0E4B-B92F-96E061357A1B}" type="presParOf" srcId="{45E436A0-6AE1-8041-8056-FF115F87C1CF}" destId="{66AC36E6-CCE2-4841-87D8-DDAD6125FB23}" srcOrd="12" destOrd="0" presId="urn:microsoft.com/office/officeart/2005/8/layout/default"/>
    <dgm:cxn modelId="{330A2F7D-0824-BF48-9F15-AE55865CFECF}" type="presParOf" srcId="{45E436A0-6AE1-8041-8056-FF115F87C1CF}" destId="{3913F4C8-2F16-C840-A198-1B17A81CEC58}" srcOrd="13" destOrd="0" presId="urn:microsoft.com/office/officeart/2005/8/layout/default"/>
    <dgm:cxn modelId="{62A0D35E-32EE-5142-BF83-AD33D3B7C2B1}" type="presParOf" srcId="{45E436A0-6AE1-8041-8056-FF115F87C1CF}" destId="{39D17561-5482-C741-821C-874915DABD52}" srcOrd="14" destOrd="0" presId="urn:microsoft.com/office/officeart/2005/8/layout/default"/>
    <dgm:cxn modelId="{BC55594B-B8FA-2C48-97A3-E3E51C4178F8}" type="presParOf" srcId="{45E436A0-6AE1-8041-8056-FF115F87C1CF}" destId="{6C433570-7CB2-AB47-AB8E-03D5BDD10F78}" srcOrd="15" destOrd="0" presId="urn:microsoft.com/office/officeart/2005/8/layout/default"/>
    <dgm:cxn modelId="{EDBAE9C0-4EAF-DC44-9C32-7455B288FBAD}" type="presParOf" srcId="{45E436A0-6AE1-8041-8056-FF115F87C1CF}" destId="{08D95844-CE9D-6B46-94D0-BB98077B0014}" srcOrd="16" destOrd="0" presId="urn:microsoft.com/office/officeart/2005/8/layout/default"/>
    <dgm:cxn modelId="{4A17579D-89B8-9F48-B9A9-A4EA5CFE921C}" type="presParOf" srcId="{45E436A0-6AE1-8041-8056-FF115F87C1CF}" destId="{F60BEE1C-190C-494A-80C6-8556DFC0738D}" srcOrd="17" destOrd="0" presId="urn:microsoft.com/office/officeart/2005/8/layout/default"/>
    <dgm:cxn modelId="{16D56EA1-60C6-B24A-9BBF-619EFC16689A}" type="presParOf" srcId="{45E436A0-6AE1-8041-8056-FF115F87C1CF}" destId="{B3350784-C73F-8C44-B7FC-6DC13E860BA0}" srcOrd="18" destOrd="0" presId="urn:microsoft.com/office/officeart/2005/8/layout/default"/>
    <dgm:cxn modelId="{6344C807-65E3-CE43-8AC9-3CC6BB2E3A88}" type="presParOf" srcId="{45E436A0-6AE1-8041-8056-FF115F87C1CF}" destId="{1D810D3B-1615-BD46-9332-F6D70B2E228D}" srcOrd="19" destOrd="0" presId="urn:microsoft.com/office/officeart/2005/8/layout/default"/>
    <dgm:cxn modelId="{452108F9-136B-E242-9D45-A136675E347C}" type="presParOf" srcId="{45E436A0-6AE1-8041-8056-FF115F87C1CF}" destId="{35EC631F-2498-DE41-BEC1-4B14CD115E3B}" srcOrd="20" destOrd="0" presId="urn:microsoft.com/office/officeart/2005/8/layout/default"/>
    <dgm:cxn modelId="{AC816763-0E49-E34B-8F16-0C93D94E3167}" type="presParOf" srcId="{45E436A0-6AE1-8041-8056-FF115F87C1CF}" destId="{03540A67-AFA1-5849-8857-51B778CD86D1}" srcOrd="21" destOrd="0" presId="urn:microsoft.com/office/officeart/2005/8/layout/default"/>
    <dgm:cxn modelId="{1CAB83BF-F4CE-E541-839F-C54D82FFF776}" type="presParOf" srcId="{45E436A0-6AE1-8041-8056-FF115F87C1CF}" destId="{9C107F4A-D802-E64E-8401-E0E904F98A2F}" srcOrd="22" destOrd="0" presId="urn:microsoft.com/office/officeart/2005/8/layout/default"/>
    <dgm:cxn modelId="{AE6794E0-C7F9-B54D-94E7-433CC80B031F}" type="presParOf" srcId="{45E436A0-6AE1-8041-8056-FF115F87C1CF}" destId="{FF2030F7-535E-1441-8588-17728B0DCD09}" srcOrd="23" destOrd="0" presId="urn:microsoft.com/office/officeart/2005/8/layout/default"/>
    <dgm:cxn modelId="{A1CC6118-FD10-064C-A03E-95BF9D60FDEE}" type="presParOf" srcId="{45E436A0-6AE1-8041-8056-FF115F87C1CF}" destId="{0C2426B2-D299-7049-9334-20BB897D727C}" srcOrd="24" destOrd="0" presId="urn:microsoft.com/office/officeart/2005/8/layout/default"/>
    <dgm:cxn modelId="{4CBC4D86-B50E-E04F-AD5E-87F65EB361EF}" type="presParOf" srcId="{45E436A0-6AE1-8041-8056-FF115F87C1CF}" destId="{9A999C36-464E-054A-AA11-286B64617257}" srcOrd="25" destOrd="0" presId="urn:microsoft.com/office/officeart/2005/8/layout/default"/>
    <dgm:cxn modelId="{041B50B9-930E-7F44-B73C-7122A52435DD}" type="presParOf" srcId="{45E436A0-6AE1-8041-8056-FF115F87C1CF}" destId="{1CD68E98-683D-A740-99F1-CA522D19524B}" srcOrd="26" destOrd="0" presId="urn:microsoft.com/office/officeart/2005/8/layout/default"/>
    <dgm:cxn modelId="{251D2F73-C454-0B41-9573-94771F75564F}" type="presParOf" srcId="{45E436A0-6AE1-8041-8056-FF115F87C1CF}" destId="{79C41BB8-A02F-5A47-9B0C-D0CA462096D5}" srcOrd="27" destOrd="0" presId="urn:microsoft.com/office/officeart/2005/8/layout/default"/>
    <dgm:cxn modelId="{7830984D-F96D-2A49-BFA0-E7DEE2454045}" type="presParOf" srcId="{45E436A0-6AE1-8041-8056-FF115F87C1CF}" destId="{176239F5-F6BD-B143-889E-9FB0825A539B}" srcOrd="28" destOrd="0" presId="urn:microsoft.com/office/officeart/2005/8/layout/default"/>
    <dgm:cxn modelId="{FB0CC19C-1246-0846-93B3-E10634E88792}" type="presParOf" srcId="{45E436A0-6AE1-8041-8056-FF115F87C1CF}" destId="{910BD5C3-59C2-F24F-9CC1-8955E109AF24}" srcOrd="29" destOrd="0" presId="urn:microsoft.com/office/officeart/2005/8/layout/default"/>
    <dgm:cxn modelId="{0D335AF0-7CD2-5C4C-8F97-2782CBB54D79}" type="presParOf" srcId="{45E436A0-6AE1-8041-8056-FF115F87C1CF}" destId="{E4C2AE8F-4CD4-5246-AC80-E3E1AA539718}" srcOrd="3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517120-034C-5147-9F6D-F172BAC39689}" type="doc">
      <dgm:prSet loTypeId="urn:microsoft.com/office/officeart/2005/8/layout/b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E20B29-FA1F-8045-A8E9-9AC6EF9232E2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Corporate Strategy</a:t>
          </a:r>
        </a:p>
      </dgm:t>
    </dgm:pt>
    <dgm:pt modelId="{DA42B35B-CA50-634F-8B8D-1F65656F0B32}" type="parTrans" cxnId="{AF8FFD77-435B-EC4B-92FA-75F48E3638C9}">
      <dgm:prSet/>
      <dgm:spPr/>
      <dgm:t>
        <a:bodyPr/>
        <a:lstStyle/>
        <a:p>
          <a:endParaRPr lang="en-US"/>
        </a:p>
      </dgm:t>
    </dgm:pt>
    <dgm:pt modelId="{E29FE7EA-E09B-0440-A3BE-2966260D1435}" type="sibTrans" cxnId="{AF8FFD77-435B-EC4B-92FA-75F48E3638C9}">
      <dgm:prSet/>
      <dgm:spPr/>
      <dgm:t>
        <a:bodyPr/>
        <a:lstStyle/>
        <a:p>
          <a:endParaRPr lang="en-US"/>
        </a:p>
      </dgm:t>
    </dgm:pt>
    <dgm:pt modelId="{E1260181-D25C-8F4D-846A-E9121F6FF868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Trade Fairs/ Buying Trips</a:t>
          </a:r>
        </a:p>
      </dgm:t>
    </dgm:pt>
    <dgm:pt modelId="{FBFCBD58-FB2F-6043-8A11-1F7A49B71C8C}" type="parTrans" cxnId="{FE34613F-84EA-5948-8EF3-8612C9C659C8}">
      <dgm:prSet/>
      <dgm:spPr/>
      <dgm:t>
        <a:bodyPr/>
        <a:lstStyle/>
        <a:p>
          <a:endParaRPr lang="en-US"/>
        </a:p>
      </dgm:t>
    </dgm:pt>
    <dgm:pt modelId="{5EE019F6-8C54-8C4C-B596-87425372395D}" type="sibTrans" cxnId="{FE34613F-84EA-5948-8EF3-8612C9C659C8}">
      <dgm:prSet/>
      <dgm:spPr/>
      <dgm:t>
        <a:bodyPr/>
        <a:lstStyle/>
        <a:p>
          <a:endParaRPr lang="en-US"/>
        </a:p>
      </dgm:t>
    </dgm:pt>
    <dgm:pt modelId="{723FCC3D-3F69-3D46-B6B0-B418EA288498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New Trend Reviews</a:t>
          </a:r>
        </a:p>
      </dgm:t>
    </dgm:pt>
    <dgm:pt modelId="{E188191B-948D-1D4A-8833-0885DE752F5A}" type="parTrans" cxnId="{DD7B4A06-042A-2B46-B456-EBE6DBAB710B}">
      <dgm:prSet/>
      <dgm:spPr/>
      <dgm:t>
        <a:bodyPr/>
        <a:lstStyle/>
        <a:p>
          <a:endParaRPr lang="en-US"/>
        </a:p>
      </dgm:t>
    </dgm:pt>
    <dgm:pt modelId="{9EB27549-9C7E-1646-B919-29B52081CFE1}" type="sibTrans" cxnId="{DD7B4A06-042A-2B46-B456-EBE6DBAB710B}">
      <dgm:prSet/>
      <dgm:spPr/>
      <dgm:t>
        <a:bodyPr/>
        <a:lstStyle/>
        <a:p>
          <a:endParaRPr lang="en-US"/>
        </a:p>
      </dgm:t>
    </dgm:pt>
    <dgm:pt modelId="{4DCA19F0-3992-C64E-87E9-D4AFF203F3C6}">
      <dgm:prSet phldrT="[Text]"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Raise the New Clothing Orders</a:t>
          </a:r>
        </a:p>
      </dgm:t>
    </dgm:pt>
    <dgm:pt modelId="{5D1EFBE2-80E2-C64D-B186-4462667F130F}" type="parTrans" cxnId="{157FF5D2-2422-6946-AED7-358232BC361F}">
      <dgm:prSet/>
      <dgm:spPr/>
      <dgm:t>
        <a:bodyPr/>
        <a:lstStyle/>
        <a:p>
          <a:endParaRPr lang="en-US"/>
        </a:p>
      </dgm:t>
    </dgm:pt>
    <dgm:pt modelId="{A3681096-7758-294E-8221-CB6AB3A9E554}" type="sibTrans" cxnId="{157FF5D2-2422-6946-AED7-358232BC361F}">
      <dgm:prSet/>
      <dgm:spPr/>
      <dgm:t>
        <a:bodyPr/>
        <a:lstStyle/>
        <a:p>
          <a:endParaRPr lang="en-US"/>
        </a:p>
      </dgm:t>
    </dgm:pt>
    <dgm:pt modelId="{CDB5CC3F-52A0-104F-862F-9C80C4BD3B91}">
      <dgm:prSet phldrT="[Text]"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Transport to Warehouse</a:t>
          </a:r>
        </a:p>
      </dgm:t>
    </dgm:pt>
    <dgm:pt modelId="{6FCAC43B-200F-2E45-B4DE-4040D87E7662}" type="parTrans" cxnId="{55D1D130-C2D5-3C4B-B99C-89E4820F094C}">
      <dgm:prSet/>
      <dgm:spPr/>
      <dgm:t>
        <a:bodyPr/>
        <a:lstStyle/>
        <a:p>
          <a:endParaRPr lang="en-US"/>
        </a:p>
      </dgm:t>
    </dgm:pt>
    <dgm:pt modelId="{12E9A121-ABF9-FF40-9C2C-C84300923443}" type="sibTrans" cxnId="{55D1D130-C2D5-3C4B-B99C-89E4820F094C}">
      <dgm:prSet/>
      <dgm:spPr/>
      <dgm:t>
        <a:bodyPr/>
        <a:lstStyle/>
        <a:p>
          <a:endParaRPr lang="en-US"/>
        </a:p>
      </dgm:t>
    </dgm:pt>
    <dgm:pt modelId="{D44839EE-6203-AD4F-93C7-FBC467DDEC02}">
      <dgm:prSet phldrT="[Text]"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Pack Clothing</a:t>
          </a:r>
        </a:p>
      </dgm:t>
    </dgm:pt>
    <dgm:pt modelId="{08916C1E-2770-A646-A4B1-5B04C1C1A799}" type="parTrans" cxnId="{ABC122FD-0BE2-3641-8604-759376CBB66C}">
      <dgm:prSet/>
      <dgm:spPr/>
      <dgm:t>
        <a:bodyPr/>
        <a:lstStyle/>
        <a:p>
          <a:endParaRPr lang="en-US"/>
        </a:p>
      </dgm:t>
    </dgm:pt>
    <dgm:pt modelId="{8086FFA3-B59C-2E40-B962-B954CE3A2B86}" type="sibTrans" cxnId="{ABC122FD-0BE2-3641-8604-759376CBB66C}">
      <dgm:prSet/>
      <dgm:spPr/>
      <dgm:t>
        <a:bodyPr/>
        <a:lstStyle/>
        <a:p>
          <a:endParaRPr lang="en-US"/>
        </a:p>
      </dgm:t>
    </dgm:pt>
    <dgm:pt modelId="{E7F42165-80C7-D940-827A-3483DBCC81BC}">
      <dgm:prSet phldrT="[Text]"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Monitor/ Check up on the suppliers</a:t>
          </a:r>
        </a:p>
      </dgm:t>
    </dgm:pt>
    <dgm:pt modelId="{10CCCACA-935E-1949-BAAD-8570E5A3D303}" type="parTrans" cxnId="{E469FC2E-C03E-FA49-8CAD-29E85082F1C2}">
      <dgm:prSet/>
      <dgm:spPr/>
      <dgm:t>
        <a:bodyPr/>
        <a:lstStyle/>
        <a:p>
          <a:endParaRPr lang="en-US"/>
        </a:p>
      </dgm:t>
    </dgm:pt>
    <dgm:pt modelId="{8FCA1240-0915-3147-AEA2-7E8F29BB37F0}" type="sibTrans" cxnId="{E469FC2E-C03E-FA49-8CAD-29E85082F1C2}">
      <dgm:prSet/>
      <dgm:spPr/>
      <dgm:t>
        <a:bodyPr/>
        <a:lstStyle/>
        <a:p>
          <a:endParaRPr lang="en-US"/>
        </a:p>
      </dgm:t>
    </dgm:pt>
    <dgm:pt modelId="{F4D9B873-45D9-6942-88E8-BF69F35D6B91}">
      <dgm:prSet phldrT="[Text]"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Manufacture Clothing</a:t>
          </a:r>
        </a:p>
      </dgm:t>
    </dgm:pt>
    <dgm:pt modelId="{F566A909-B385-DE42-8DC0-AB7B6595BF04}" type="parTrans" cxnId="{FD0691C5-1A71-8646-9562-C34E65F84672}">
      <dgm:prSet/>
      <dgm:spPr/>
      <dgm:t>
        <a:bodyPr/>
        <a:lstStyle/>
        <a:p>
          <a:endParaRPr lang="en-US"/>
        </a:p>
      </dgm:t>
    </dgm:pt>
    <dgm:pt modelId="{9AB372FD-AFF2-8C47-9101-7C7E401F6AC6}" type="sibTrans" cxnId="{FD0691C5-1A71-8646-9562-C34E65F84672}">
      <dgm:prSet/>
      <dgm:spPr/>
      <dgm:t>
        <a:bodyPr/>
        <a:lstStyle/>
        <a:p>
          <a:endParaRPr lang="en-US"/>
        </a:p>
      </dgm:t>
    </dgm:pt>
    <dgm:pt modelId="{61B7DC56-9624-FB40-A289-1DDA23BB08C5}">
      <dgm:prSet phldrT="[Text]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Promote/</a:t>
          </a:r>
        </a:p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Advertise</a:t>
          </a:r>
        </a:p>
      </dgm:t>
    </dgm:pt>
    <dgm:pt modelId="{8EABC1E4-56CA-404E-8985-DAA402337F3F}" type="parTrans" cxnId="{83ECCE01-9122-8D44-98B5-74EA5DE2FCF1}">
      <dgm:prSet/>
      <dgm:spPr/>
      <dgm:t>
        <a:bodyPr/>
        <a:lstStyle/>
        <a:p>
          <a:endParaRPr lang="en-US"/>
        </a:p>
      </dgm:t>
    </dgm:pt>
    <dgm:pt modelId="{6AF9403F-8C40-B84C-8D7A-4F3CB2AC5DA7}" type="sibTrans" cxnId="{83ECCE01-9122-8D44-98B5-74EA5DE2FCF1}">
      <dgm:prSet/>
      <dgm:spPr/>
      <dgm:t>
        <a:bodyPr/>
        <a:lstStyle/>
        <a:p>
          <a:endParaRPr lang="en-US"/>
        </a:p>
      </dgm:t>
    </dgm:pt>
    <dgm:pt modelId="{5911D1DC-6C52-8947-9306-7015576ABFD5}">
      <dgm:prSet phldrT="[Text]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Season Start</a:t>
          </a:r>
        </a:p>
      </dgm:t>
    </dgm:pt>
    <dgm:pt modelId="{E1504F86-3ADF-294E-B618-C820B6A6EEB8}" type="parTrans" cxnId="{50091ADA-C401-5E4B-BE50-5E091B91060C}">
      <dgm:prSet/>
      <dgm:spPr/>
      <dgm:t>
        <a:bodyPr/>
        <a:lstStyle/>
        <a:p>
          <a:endParaRPr lang="en-US"/>
        </a:p>
      </dgm:t>
    </dgm:pt>
    <dgm:pt modelId="{CC01CDE6-EF57-6C4E-B213-2E1E3633A739}" type="sibTrans" cxnId="{50091ADA-C401-5E4B-BE50-5E091B91060C}">
      <dgm:prSet/>
      <dgm:spPr/>
      <dgm:t>
        <a:bodyPr/>
        <a:lstStyle/>
        <a:p>
          <a:endParaRPr lang="en-US"/>
        </a:p>
      </dgm:t>
    </dgm:pt>
    <dgm:pt modelId="{1A179807-A320-7846-B65E-E1899D0253B3}">
      <dgm:prSet phldrT="[Text]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Arrive in Store</a:t>
          </a:r>
        </a:p>
      </dgm:t>
    </dgm:pt>
    <dgm:pt modelId="{57952CE7-5727-EB43-9DB2-6177DEC862FF}" type="parTrans" cxnId="{7C2AB347-3600-094C-84EB-F61635856A38}">
      <dgm:prSet/>
      <dgm:spPr/>
      <dgm:t>
        <a:bodyPr/>
        <a:lstStyle/>
        <a:p>
          <a:endParaRPr lang="en-US"/>
        </a:p>
      </dgm:t>
    </dgm:pt>
    <dgm:pt modelId="{BD924457-CC42-A54C-9B35-3EB305A7FB93}" type="sibTrans" cxnId="{7C2AB347-3600-094C-84EB-F61635856A38}">
      <dgm:prSet/>
      <dgm:spPr/>
      <dgm:t>
        <a:bodyPr/>
        <a:lstStyle/>
        <a:p>
          <a:endParaRPr lang="en-US"/>
        </a:p>
      </dgm:t>
    </dgm:pt>
    <dgm:pt modelId="{22BE91E5-1A5E-6543-A610-2856092C6A76}">
      <dgm:prSet phldrT="[Text]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Sell in Store</a:t>
          </a:r>
        </a:p>
      </dgm:t>
    </dgm:pt>
    <dgm:pt modelId="{C98C6C19-148E-6942-BE77-41B530983AC8}" type="parTrans" cxnId="{156F0039-2E74-0F4B-A835-43844C65A7F2}">
      <dgm:prSet/>
      <dgm:spPr/>
      <dgm:t>
        <a:bodyPr/>
        <a:lstStyle/>
        <a:p>
          <a:endParaRPr lang="en-US"/>
        </a:p>
      </dgm:t>
    </dgm:pt>
    <dgm:pt modelId="{16932B5C-BF56-3A43-BE22-97BD911C6911}" type="sibTrans" cxnId="{156F0039-2E74-0F4B-A835-43844C65A7F2}">
      <dgm:prSet/>
      <dgm:spPr/>
      <dgm:t>
        <a:bodyPr/>
        <a:lstStyle/>
        <a:p>
          <a:endParaRPr lang="en-US"/>
        </a:p>
      </dgm:t>
    </dgm:pt>
    <dgm:pt modelId="{38648FFD-C007-0D42-BE35-B95E3C0F7BF3}">
      <dgm:prSet phldrT="[Text]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Discount</a:t>
          </a:r>
        </a:p>
      </dgm:t>
    </dgm:pt>
    <dgm:pt modelId="{577764FF-C076-9B4F-A344-98F3641CC325}" type="parTrans" cxnId="{22F7BAC0-5C2A-CD47-A2E4-BDD4666011A7}">
      <dgm:prSet/>
      <dgm:spPr/>
      <dgm:t>
        <a:bodyPr/>
        <a:lstStyle/>
        <a:p>
          <a:endParaRPr lang="en-US"/>
        </a:p>
      </dgm:t>
    </dgm:pt>
    <dgm:pt modelId="{BBB086C5-6591-D64E-9FFF-3FFD3C3257DA}" type="sibTrans" cxnId="{22F7BAC0-5C2A-CD47-A2E4-BDD4666011A7}">
      <dgm:prSet/>
      <dgm:spPr/>
      <dgm:t>
        <a:bodyPr/>
        <a:lstStyle/>
        <a:p>
          <a:endParaRPr lang="en-US"/>
        </a:p>
      </dgm:t>
    </dgm:pt>
    <dgm:pt modelId="{64AE3FF9-F882-7C42-AF43-C47F2DF8FC79}">
      <dgm:prSet phldrT="[Text]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en-US" dirty="0" err="1">
              <a:solidFill>
                <a:schemeClr val="accent6">
                  <a:lumMod val="50000"/>
                </a:schemeClr>
              </a:solidFill>
            </a:rPr>
            <a:t>Analyse</a:t>
          </a:r>
          <a:r>
            <a:rPr lang="en-US" dirty="0">
              <a:solidFill>
                <a:schemeClr val="accent6">
                  <a:lumMod val="50000"/>
                </a:schemeClr>
              </a:solidFill>
            </a:rPr>
            <a:t> Sales</a:t>
          </a:r>
        </a:p>
      </dgm:t>
    </dgm:pt>
    <dgm:pt modelId="{7878CD2C-3E0E-504D-BE2D-B0147023B6CF}" type="parTrans" cxnId="{00135EEE-7BDC-BE45-87D5-AA037FB999E9}">
      <dgm:prSet/>
      <dgm:spPr/>
      <dgm:t>
        <a:bodyPr/>
        <a:lstStyle/>
        <a:p>
          <a:endParaRPr lang="en-US"/>
        </a:p>
      </dgm:t>
    </dgm:pt>
    <dgm:pt modelId="{51D6E252-DFF5-824F-A47B-212336B850B9}" type="sibTrans" cxnId="{00135EEE-7BDC-BE45-87D5-AA037FB999E9}">
      <dgm:prSet/>
      <dgm:spPr/>
      <dgm:t>
        <a:bodyPr/>
        <a:lstStyle/>
        <a:p>
          <a:endParaRPr lang="en-US"/>
        </a:p>
      </dgm:t>
    </dgm:pt>
    <dgm:pt modelId="{81032E5D-D3DF-0F41-96EE-5A2A27F0F485}">
      <dgm:prSet phldrT="[Text]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Restock</a:t>
          </a:r>
        </a:p>
      </dgm:t>
    </dgm:pt>
    <dgm:pt modelId="{36862C01-C873-FA40-B60A-E457AD1556EF}" type="parTrans" cxnId="{3089376E-53AF-F741-9C73-76BA869B6170}">
      <dgm:prSet/>
      <dgm:spPr/>
      <dgm:t>
        <a:bodyPr/>
        <a:lstStyle/>
        <a:p>
          <a:endParaRPr lang="en-US"/>
        </a:p>
      </dgm:t>
    </dgm:pt>
    <dgm:pt modelId="{4694EBAC-FE71-244F-8F8A-6F044D6A59D1}" type="sibTrans" cxnId="{3089376E-53AF-F741-9C73-76BA869B6170}">
      <dgm:prSet/>
      <dgm:spPr/>
      <dgm:t>
        <a:bodyPr/>
        <a:lstStyle/>
        <a:p>
          <a:endParaRPr lang="en-US"/>
        </a:p>
      </dgm:t>
    </dgm:pt>
    <dgm:pt modelId="{58E55143-C7B9-C742-A2E8-CA59A70494E6}">
      <dgm:prSet phldrT="[Text]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Season End</a:t>
          </a:r>
        </a:p>
      </dgm:t>
    </dgm:pt>
    <dgm:pt modelId="{F7E2F978-BB16-E542-BE0E-65A0FA17D952}" type="parTrans" cxnId="{9F50CFEF-0C10-F546-871E-A1399B9CADBB}">
      <dgm:prSet/>
      <dgm:spPr/>
      <dgm:t>
        <a:bodyPr/>
        <a:lstStyle/>
        <a:p>
          <a:endParaRPr lang="en-US"/>
        </a:p>
      </dgm:t>
    </dgm:pt>
    <dgm:pt modelId="{8A2A8F3D-5549-BE45-A0DC-EC9FCF85A385}" type="sibTrans" cxnId="{9F50CFEF-0C10-F546-871E-A1399B9CADBB}">
      <dgm:prSet/>
      <dgm:spPr/>
      <dgm:t>
        <a:bodyPr/>
        <a:lstStyle/>
        <a:p>
          <a:endParaRPr lang="en-US"/>
        </a:p>
      </dgm:t>
    </dgm:pt>
    <dgm:pt modelId="{98A683C6-D2D9-6841-A2B0-ED9AF22CBF62}" type="pres">
      <dgm:prSet presAssocID="{AB517120-034C-5147-9F6D-F172BAC39689}" presName="Name0" presStyleCnt="0">
        <dgm:presLayoutVars>
          <dgm:dir/>
          <dgm:resizeHandles/>
        </dgm:presLayoutVars>
      </dgm:prSet>
      <dgm:spPr/>
    </dgm:pt>
    <dgm:pt modelId="{3B75A5AF-4F99-754A-91DB-6370ADF5B703}" type="pres">
      <dgm:prSet presAssocID="{BDE20B29-FA1F-8045-A8E9-9AC6EF9232E2}" presName="compNode" presStyleCnt="0"/>
      <dgm:spPr/>
    </dgm:pt>
    <dgm:pt modelId="{F85FC809-1A03-BC47-9608-AF704910956C}" type="pres">
      <dgm:prSet presAssocID="{BDE20B29-FA1F-8045-A8E9-9AC6EF9232E2}" presName="dummyConnPt" presStyleCnt="0"/>
      <dgm:spPr/>
    </dgm:pt>
    <dgm:pt modelId="{AC3E8D76-D33B-7A44-A02A-4E0F09F02D4E}" type="pres">
      <dgm:prSet presAssocID="{BDE20B29-FA1F-8045-A8E9-9AC6EF9232E2}" presName="node" presStyleLbl="node1" presStyleIdx="0" presStyleCnt="16">
        <dgm:presLayoutVars>
          <dgm:bulletEnabled val="1"/>
        </dgm:presLayoutVars>
      </dgm:prSet>
      <dgm:spPr/>
    </dgm:pt>
    <dgm:pt modelId="{3FBDDA2A-5354-F94B-9F50-E1548A317A59}" type="pres">
      <dgm:prSet presAssocID="{E29FE7EA-E09B-0440-A3BE-2966260D1435}" presName="sibTrans" presStyleLbl="bgSibTrans2D1" presStyleIdx="0" presStyleCnt="15"/>
      <dgm:spPr/>
    </dgm:pt>
    <dgm:pt modelId="{3A94B1E4-AD3F-3E4B-90D0-6A33B4A56F10}" type="pres">
      <dgm:prSet presAssocID="{E1260181-D25C-8F4D-846A-E9121F6FF868}" presName="compNode" presStyleCnt="0"/>
      <dgm:spPr/>
    </dgm:pt>
    <dgm:pt modelId="{42FCEB89-4533-BC46-A239-3FBAFF379C8D}" type="pres">
      <dgm:prSet presAssocID="{E1260181-D25C-8F4D-846A-E9121F6FF868}" presName="dummyConnPt" presStyleCnt="0"/>
      <dgm:spPr/>
    </dgm:pt>
    <dgm:pt modelId="{DD1C65C2-1EC1-284A-843E-C835612A408C}" type="pres">
      <dgm:prSet presAssocID="{E1260181-D25C-8F4D-846A-E9121F6FF868}" presName="node" presStyleLbl="node1" presStyleIdx="1" presStyleCnt="16">
        <dgm:presLayoutVars>
          <dgm:bulletEnabled val="1"/>
        </dgm:presLayoutVars>
      </dgm:prSet>
      <dgm:spPr/>
    </dgm:pt>
    <dgm:pt modelId="{4D831C73-435A-AA4A-89EE-E4F66EB29674}" type="pres">
      <dgm:prSet presAssocID="{5EE019F6-8C54-8C4C-B596-87425372395D}" presName="sibTrans" presStyleLbl="bgSibTrans2D1" presStyleIdx="1" presStyleCnt="15"/>
      <dgm:spPr/>
    </dgm:pt>
    <dgm:pt modelId="{45701516-85FE-DB43-9711-E1D4CAB38A5A}" type="pres">
      <dgm:prSet presAssocID="{723FCC3D-3F69-3D46-B6B0-B418EA288498}" presName="compNode" presStyleCnt="0"/>
      <dgm:spPr/>
    </dgm:pt>
    <dgm:pt modelId="{3DB8268A-33C2-7B47-A4DC-92B58B4E2191}" type="pres">
      <dgm:prSet presAssocID="{723FCC3D-3F69-3D46-B6B0-B418EA288498}" presName="dummyConnPt" presStyleCnt="0"/>
      <dgm:spPr/>
    </dgm:pt>
    <dgm:pt modelId="{D944FB6E-0EFD-0F46-9894-023264BB5C99}" type="pres">
      <dgm:prSet presAssocID="{723FCC3D-3F69-3D46-B6B0-B418EA288498}" presName="node" presStyleLbl="node1" presStyleIdx="2" presStyleCnt="16">
        <dgm:presLayoutVars>
          <dgm:bulletEnabled val="1"/>
        </dgm:presLayoutVars>
      </dgm:prSet>
      <dgm:spPr/>
    </dgm:pt>
    <dgm:pt modelId="{BD2D3CAA-890B-F34B-9D8C-F195233853A1}" type="pres">
      <dgm:prSet presAssocID="{9EB27549-9C7E-1646-B919-29B52081CFE1}" presName="sibTrans" presStyleLbl="bgSibTrans2D1" presStyleIdx="2" presStyleCnt="15"/>
      <dgm:spPr/>
    </dgm:pt>
    <dgm:pt modelId="{B9E406B1-5C55-2543-B069-977F39343678}" type="pres">
      <dgm:prSet presAssocID="{4DCA19F0-3992-C64E-87E9-D4AFF203F3C6}" presName="compNode" presStyleCnt="0"/>
      <dgm:spPr/>
    </dgm:pt>
    <dgm:pt modelId="{E4A7B4E2-8BBB-B045-9C21-48B17E34F232}" type="pres">
      <dgm:prSet presAssocID="{4DCA19F0-3992-C64E-87E9-D4AFF203F3C6}" presName="dummyConnPt" presStyleCnt="0"/>
      <dgm:spPr/>
    </dgm:pt>
    <dgm:pt modelId="{28B05604-2293-494C-B354-6AB184723E83}" type="pres">
      <dgm:prSet presAssocID="{4DCA19F0-3992-C64E-87E9-D4AFF203F3C6}" presName="node" presStyleLbl="node1" presStyleIdx="3" presStyleCnt="16">
        <dgm:presLayoutVars>
          <dgm:bulletEnabled val="1"/>
        </dgm:presLayoutVars>
      </dgm:prSet>
      <dgm:spPr/>
    </dgm:pt>
    <dgm:pt modelId="{5D73F90C-9406-E142-A354-79108E729F9C}" type="pres">
      <dgm:prSet presAssocID="{A3681096-7758-294E-8221-CB6AB3A9E554}" presName="sibTrans" presStyleLbl="bgSibTrans2D1" presStyleIdx="3" presStyleCnt="15"/>
      <dgm:spPr/>
    </dgm:pt>
    <dgm:pt modelId="{D3111D29-0098-1345-9F28-937B819684B6}" type="pres">
      <dgm:prSet presAssocID="{CDB5CC3F-52A0-104F-862F-9C80C4BD3B91}" presName="compNode" presStyleCnt="0"/>
      <dgm:spPr/>
    </dgm:pt>
    <dgm:pt modelId="{7EC72503-F3DD-7342-AC9D-EA69F44BB038}" type="pres">
      <dgm:prSet presAssocID="{CDB5CC3F-52A0-104F-862F-9C80C4BD3B91}" presName="dummyConnPt" presStyleCnt="0"/>
      <dgm:spPr/>
    </dgm:pt>
    <dgm:pt modelId="{024EA515-EA1F-D544-873F-9F29E62EC3A9}" type="pres">
      <dgm:prSet presAssocID="{CDB5CC3F-52A0-104F-862F-9C80C4BD3B91}" presName="node" presStyleLbl="node1" presStyleIdx="4" presStyleCnt="16">
        <dgm:presLayoutVars>
          <dgm:bulletEnabled val="1"/>
        </dgm:presLayoutVars>
      </dgm:prSet>
      <dgm:spPr/>
    </dgm:pt>
    <dgm:pt modelId="{F8C68FC8-51F1-304D-ABC3-128299A04A44}" type="pres">
      <dgm:prSet presAssocID="{12E9A121-ABF9-FF40-9C2C-C84300923443}" presName="sibTrans" presStyleLbl="bgSibTrans2D1" presStyleIdx="4" presStyleCnt="15"/>
      <dgm:spPr/>
    </dgm:pt>
    <dgm:pt modelId="{60BA083B-E9D6-4948-B593-37AE81CE6DF8}" type="pres">
      <dgm:prSet presAssocID="{D44839EE-6203-AD4F-93C7-FBC467DDEC02}" presName="compNode" presStyleCnt="0"/>
      <dgm:spPr/>
    </dgm:pt>
    <dgm:pt modelId="{A712C128-71FA-F44A-8EA1-0D5040B9BD4E}" type="pres">
      <dgm:prSet presAssocID="{D44839EE-6203-AD4F-93C7-FBC467DDEC02}" presName="dummyConnPt" presStyleCnt="0"/>
      <dgm:spPr/>
    </dgm:pt>
    <dgm:pt modelId="{736D2900-DCCF-174D-8C33-1181D0CDED93}" type="pres">
      <dgm:prSet presAssocID="{D44839EE-6203-AD4F-93C7-FBC467DDEC02}" presName="node" presStyleLbl="node1" presStyleIdx="5" presStyleCnt="16">
        <dgm:presLayoutVars>
          <dgm:bulletEnabled val="1"/>
        </dgm:presLayoutVars>
      </dgm:prSet>
      <dgm:spPr/>
    </dgm:pt>
    <dgm:pt modelId="{3D890646-E06A-DE41-906D-A618E56C85B2}" type="pres">
      <dgm:prSet presAssocID="{8086FFA3-B59C-2E40-B962-B954CE3A2B86}" presName="sibTrans" presStyleLbl="bgSibTrans2D1" presStyleIdx="5" presStyleCnt="15"/>
      <dgm:spPr/>
    </dgm:pt>
    <dgm:pt modelId="{358EA7CF-F4BB-4446-9930-B48B5EE646C6}" type="pres">
      <dgm:prSet presAssocID="{E7F42165-80C7-D940-827A-3483DBCC81BC}" presName="compNode" presStyleCnt="0"/>
      <dgm:spPr/>
    </dgm:pt>
    <dgm:pt modelId="{11E2E242-E56C-DA42-8DDD-5AE7936F732B}" type="pres">
      <dgm:prSet presAssocID="{E7F42165-80C7-D940-827A-3483DBCC81BC}" presName="dummyConnPt" presStyleCnt="0"/>
      <dgm:spPr/>
    </dgm:pt>
    <dgm:pt modelId="{4E3B0141-4B55-454D-90AE-0911FF316DC7}" type="pres">
      <dgm:prSet presAssocID="{E7F42165-80C7-D940-827A-3483DBCC81BC}" presName="node" presStyleLbl="node1" presStyleIdx="6" presStyleCnt="16">
        <dgm:presLayoutVars>
          <dgm:bulletEnabled val="1"/>
        </dgm:presLayoutVars>
      </dgm:prSet>
      <dgm:spPr/>
    </dgm:pt>
    <dgm:pt modelId="{1460CF47-891A-9C4B-A946-C899C72F0959}" type="pres">
      <dgm:prSet presAssocID="{8FCA1240-0915-3147-AEA2-7E8F29BB37F0}" presName="sibTrans" presStyleLbl="bgSibTrans2D1" presStyleIdx="6" presStyleCnt="15"/>
      <dgm:spPr/>
    </dgm:pt>
    <dgm:pt modelId="{BEE381A4-1DC3-FA49-975D-81BE41D76272}" type="pres">
      <dgm:prSet presAssocID="{F4D9B873-45D9-6942-88E8-BF69F35D6B91}" presName="compNode" presStyleCnt="0"/>
      <dgm:spPr/>
    </dgm:pt>
    <dgm:pt modelId="{E95925B1-426D-F141-A8F0-C6E79088979B}" type="pres">
      <dgm:prSet presAssocID="{F4D9B873-45D9-6942-88E8-BF69F35D6B91}" presName="dummyConnPt" presStyleCnt="0"/>
      <dgm:spPr/>
    </dgm:pt>
    <dgm:pt modelId="{753F1F40-AB9F-4242-9F0E-E0922432DBFA}" type="pres">
      <dgm:prSet presAssocID="{F4D9B873-45D9-6942-88E8-BF69F35D6B91}" presName="node" presStyleLbl="node1" presStyleIdx="7" presStyleCnt="16">
        <dgm:presLayoutVars>
          <dgm:bulletEnabled val="1"/>
        </dgm:presLayoutVars>
      </dgm:prSet>
      <dgm:spPr/>
    </dgm:pt>
    <dgm:pt modelId="{98454142-375A-204E-9B75-E187C50BCB51}" type="pres">
      <dgm:prSet presAssocID="{9AB372FD-AFF2-8C47-9101-7C7E401F6AC6}" presName="sibTrans" presStyleLbl="bgSibTrans2D1" presStyleIdx="7" presStyleCnt="15"/>
      <dgm:spPr/>
    </dgm:pt>
    <dgm:pt modelId="{4D4251E6-F2FD-884D-B5B4-C75919BF53B9}" type="pres">
      <dgm:prSet presAssocID="{1A179807-A320-7846-B65E-E1899D0253B3}" presName="compNode" presStyleCnt="0"/>
      <dgm:spPr/>
    </dgm:pt>
    <dgm:pt modelId="{54DCF65D-F09B-AF4D-A80D-A44933AA9222}" type="pres">
      <dgm:prSet presAssocID="{1A179807-A320-7846-B65E-E1899D0253B3}" presName="dummyConnPt" presStyleCnt="0"/>
      <dgm:spPr/>
    </dgm:pt>
    <dgm:pt modelId="{D93621F0-0D9E-A54F-B536-C482265774FB}" type="pres">
      <dgm:prSet presAssocID="{1A179807-A320-7846-B65E-E1899D0253B3}" presName="node" presStyleLbl="node1" presStyleIdx="8" presStyleCnt="16">
        <dgm:presLayoutVars>
          <dgm:bulletEnabled val="1"/>
        </dgm:presLayoutVars>
      </dgm:prSet>
      <dgm:spPr/>
    </dgm:pt>
    <dgm:pt modelId="{8AD3AAF8-F1D7-2149-AE17-380AD672CAC0}" type="pres">
      <dgm:prSet presAssocID="{BD924457-CC42-A54C-9B35-3EB305A7FB93}" presName="sibTrans" presStyleLbl="bgSibTrans2D1" presStyleIdx="8" presStyleCnt="15"/>
      <dgm:spPr/>
    </dgm:pt>
    <dgm:pt modelId="{90ADC71B-02CB-4A45-888C-E0721049C8F9}" type="pres">
      <dgm:prSet presAssocID="{5911D1DC-6C52-8947-9306-7015576ABFD5}" presName="compNode" presStyleCnt="0"/>
      <dgm:spPr/>
    </dgm:pt>
    <dgm:pt modelId="{BDF76EF4-4597-7E49-83DE-F94C5862E7B4}" type="pres">
      <dgm:prSet presAssocID="{5911D1DC-6C52-8947-9306-7015576ABFD5}" presName="dummyConnPt" presStyleCnt="0"/>
      <dgm:spPr/>
    </dgm:pt>
    <dgm:pt modelId="{852BCB55-84E8-714C-8E50-E3DDA09DCE6B}" type="pres">
      <dgm:prSet presAssocID="{5911D1DC-6C52-8947-9306-7015576ABFD5}" presName="node" presStyleLbl="node1" presStyleIdx="9" presStyleCnt="16">
        <dgm:presLayoutVars>
          <dgm:bulletEnabled val="1"/>
        </dgm:presLayoutVars>
      </dgm:prSet>
      <dgm:spPr/>
    </dgm:pt>
    <dgm:pt modelId="{653826DF-67CF-864D-8B9F-A17544A6439E}" type="pres">
      <dgm:prSet presAssocID="{CC01CDE6-EF57-6C4E-B213-2E1E3633A739}" presName="sibTrans" presStyleLbl="bgSibTrans2D1" presStyleIdx="9" presStyleCnt="15"/>
      <dgm:spPr/>
    </dgm:pt>
    <dgm:pt modelId="{B7974BF2-681B-8942-ACD7-046791C9DDBA}" type="pres">
      <dgm:prSet presAssocID="{61B7DC56-9624-FB40-A289-1DDA23BB08C5}" presName="compNode" presStyleCnt="0"/>
      <dgm:spPr/>
    </dgm:pt>
    <dgm:pt modelId="{08C17000-9F9B-BF4F-B032-7EFF3464CEF9}" type="pres">
      <dgm:prSet presAssocID="{61B7DC56-9624-FB40-A289-1DDA23BB08C5}" presName="dummyConnPt" presStyleCnt="0"/>
      <dgm:spPr/>
    </dgm:pt>
    <dgm:pt modelId="{0ACA9FC8-7FD5-6740-88BB-C7BBBB90EF20}" type="pres">
      <dgm:prSet presAssocID="{61B7DC56-9624-FB40-A289-1DDA23BB08C5}" presName="node" presStyleLbl="node1" presStyleIdx="10" presStyleCnt="16">
        <dgm:presLayoutVars>
          <dgm:bulletEnabled val="1"/>
        </dgm:presLayoutVars>
      </dgm:prSet>
      <dgm:spPr/>
    </dgm:pt>
    <dgm:pt modelId="{4FCE7A28-85A6-1C4D-B8A1-CA7B2FFECAEE}" type="pres">
      <dgm:prSet presAssocID="{6AF9403F-8C40-B84C-8D7A-4F3CB2AC5DA7}" presName="sibTrans" presStyleLbl="bgSibTrans2D1" presStyleIdx="10" presStyleCnt="15"/>
      <dgm:spPr/>
    </dgm:pt>
    <dgm:pt modelId="{866290EA-9805-C447-9D5C-10DB6D83F54D}" type="pres">
      <dgm:prSet presAssocID="{22BE91E5-1A5E-6543-A610-2856092C6A76}" presName="compNode" presStyleCnt="0"/>
      <dgm:spPr/>
    </dgm:pt>
    <dgm:pt modelId="{69271C63-2949-0646-BAF6-69DC3CA2FAA6}" type="pres">
      <dgm:prSet presAssocID="{22BE91E5-1A5E-6543-A610-2856092C6A76}" presName="dummyConnPt" presStyleCnt="0"/>
      <dgm:spPr/>
    </dgm:pt>
    <dgm:pt modelId="{404117C6-73ED-AC47-B2CD-66A90092789A}" type="pres">
      <dgm:prSet presAssocID="{22BE91E5-1A5E-6543-A610-2856092C6A76}" presName="node" presStyleLbl="node1" presStyleIdx="11" presStyleCnt="16">
        <dgm:presLayoutVars>
          <dgm:bulletEnabled val="1"/>
        </dgm:presLayoutVars>
      </dgm:prSet>
      <dgm:spPr/>
    </dgm:pt>
    <dgm:pt modelId="{A5BEFB04-2AB8-2244-B0CD-3482E942CF12}" type="pres">
      <dgm:prSet presAssocID="{16932B5C-BF56-3A43-BE22-97BD911C6911}" presName="sibTrans" presStyleLbl="bgSibTrans2D1" presStyleIdx="11" presStyleCnt="15"/>
      <dgm:spPr/>
    </dgm:pt>
    <dgm:pt modelId="{71AE6B81-48A7-DC45-8F2A-FA27ED330935}" type="pres">
      <dgm:prSet presAssocID="{64AE3FF9-F882-7C42-AF43-C47F2DF8FC79}" presName="compNode" presStyleCnt="0"/>
      <dgm:spPr/>
    </dgm:pt>
    <dgm:pt modelId="{487D9D03-9E0F-984C-A659-C67CC8502914}" type="pres">
      <dgm:prSet presAssocID="{64AE3FF9-F882-7C42-AF43-C47F2DF8FC79}" presName="dummyConnPt" presStyleCnt="0"/>
      <dgm:spPr/>
    </dgm:pt>
    <dgm:pt modelId="{54A09868-1068-EA4A-961E-417DE4E13FFF}" type="pres">
      <dgm:prSet presAssocID="{64AE3FF9-F882-7C42-AF43-C47F2DF8FC79}" presName="node" presStyleLbl="node1" presStyleIdx="12" presStyleCnt="16">
        <dgm:presLayoutVars>
          <dgm:bulletEnabled val="1"/>
        </dgm:presLayoutVars>
      </dgm:prSet>
      <dgm:spPr/>
    </dgm:pt>
    <dgm:pt modelId="{DFED6F34-253F-4649-B7FD-BE0C8889FD9B}" type="pres">
      <dgm:prSet presAssocID="{51D6E252-DFF5-824F-A47B-212336B850B9}" presName="sibTrans" presStyleLbl="bgSibTrans2D1" presStyleIdx="12" presStyleCnt="15"/>
      <dgm:spPr/>
    </dgm:pt>
    <dgm:pt modelId="{090D5784-077F-D245-AC07-33248DBED1E2}" type="pres">
      <dgm:prSet presAssocID="{81032E5D-D3DF-0F41-96EE-5A2A27F0F485}" presName="compNode" presStyleCnt="0"/>
      <dgm:spPr/>
    </dgm:pt>
    <dgm:pt modelId="{3DFC195D-1D79-B44E-BCD4-9B90C21F80D2}" type="pres">
      <dgm:prSet presAssocID="{81032E5D-D3DF-0F41-96EE-5A2A27F0F485}" presName="dummyConnPt" presStyleCnt="0"/>
      <dgm:spPr/>
    </dgm:pt>
    <dgm:pt modelId="{1EEA916F-DA06-7049-BEFC-86E86ECBE695}" type="pres">
      <dgm:prSet presAssocID="{81032E5D-D3DF-0F41-96EE-5A2A27F0F485}" presName="node" presStyleLbl="node1" presStyleIdx="13" presStyleCnt="16">
        <dgm:presLayoutVars>
          <dgm:bulletEnabled val="1"/>
        </dgm:presLayoutVars>
      </dgm:prSet>
      <dgm:spPr/>
    </dgm:pt>
    <dgm:pt modelId="{C621AFA6-3CC3-7F4B-8F8F-4E009FF48D0D}" type="pres">
      <dgm:prSet presAssocID="{4694EBAC-FE71-244F-8F8A-6F044D6A59D1}" presName="sibTrans" presStyleLbl="bgSibTrans2D1" presStyleIdx="13" presStyleCnt="15"/>
      <dgm:spPr/>
    </dgm:pt>
    <dgm:pt modelId="{861B32F9-1920-E44A-874A-B626FE6C4D24}" type="pres">
      <dgm:prSet presAssocID="{58E55143-C7B9-C742-A2E8-CA59A70494E6}" presName="compNode" presStyleCnt="0"/>
      <dgm:spPr/>
    </dgm:pt>
    <dgm:pt modelId="{BDB1A593-5F2B-E94F-AB0B-9364DBBDAA5C}" type="pres">
      <dgm:prSet presAssocID="{58E55143-C7B9-C742-A2E8-CA59A70494E6}" presName="dummyConnPt" presStyleCnt="0"/>
      <dgm:spPr/>
    </dgm:pt>
    <dgm:pt modelId="{AEC7C679-BA4E-A447-9A1F-CE7814CC24E9}" type="pres">
      <dgm:prSet presAssocID="{58E55143-C7B9-C742-A2E8-CA59A70494E6}" presName="node" presStyleLbl="node1" presStyleIdx="14" presStyleCnt="16">
        <dgm:presLayoutVars>
          <dgm:bulletEnabled val="1"/>
        </dgm:presLayoutVars>
      </dgm:prSet>
      <dgm:spPr/>
    </dgm:pt>
    <dgm:pt modelId="{F2DBA62B-C5BD-3A42-8612-602CCC91D4F1}" type="pres">
      <dgm:prSet presAssocID="{8A2A8F3D-5549-BE45-A0DC-EC9FCF85A385}" presName="sibTrans" presStyleLbl="bgSibTrans2D1" presStyleIdx="14" presStyleCnt="15"/>
      <dgm:spPr/>
    </dgm:pt>
    <dgm:pt modelId="{4F086826-80CF-3C4A-BBAF-C88417D8F090}" type="pres">
      <dgm:prSet presAssocID="{38648FFD-C007-0D42-BE35-B95E3C0F7BF3}" presName="compNode" presStyleCnt="0"/>
      <dgm:spPr/>
    </dgm:pt>
    <dgm:pt modelId="{751200FD-A23D-2147-90D7-BAB151B0A851}" type="pres">
      <dgm:prSet presAssocID="{38648FFD-C007-0D42-BE35-B95E3C0F7BF3}" presName="dummyConnPt" presStyleCnt="0"/>
      <dgm:spPr/>
    </dgm:pt>
    <dgm:pt modelId="{68DDB3E7-0196-854B-8E64-E8AE7E439776}" type="pres">
      <dgm:prSet presAssocID="{38648FFD-C007-0D42-BE35-B95E3C0F7BF3}" presName="node" presStyleLbl="node1" presStyleIdx="15" presStyleCnt="16">
        <dgm:presLayoutVars>
          <dgm:bulletEnabled val="1"/>
        </dgm:presLayoutVars>
      </dgm:prSet>
      <dgm:spPr/>
    </dgm:pt>
  </dgm:ptLst>
  <dgm:cxnLst>
    <dgm:cxn modelId="{83ECCE01-9122-8D44-98B5-74EA5DE2FCF1}" srcId="{AB517120-034C-5147-9F6D-F172BAC39689}" destId="{61B7DC56-9624-FB40-A289-1DDA23BB08C5}" srcOrd="10" destOrd="0" parTransId="{8EABC1E4-56CA-404E-8985-DAA402337F3F}" sibTransId="{6AF9403F-8C40-B84C-8D7A-4F3CB2AC5DA7}"/>
    <dgm:cxn modelId="{E4894003-1004-A646-9F5C-0FF94014C97D}" type="presOf" srcId="{38648FFD-C007-0D42-BE35-B95E3C0F7BF3}" destId="{68DDB3E7-0196-854B-8E64-E8AE7E439776}" srcOrd="0" destOrd="0" presId="urn:microsoft.com/office/officeart/2005/8/layout/bProcess4"/>
    <dgm:cxn modelId="{DD7B4A06-042A-2B46-B456-EBE6DBAB710B}" srcId="{AB517120-034C-5147-9F6D-F172BAC39689}" destId="{723FCC3D-3F69-3D46-B6B0-B418EA288498}" srcOrd="2" destOrd="0" parTransId="{E188191B-948D-1D4A-8833-0885DE752F5A}" sibTransId="{9EB27549-9C7E-1646-B919-29B52081CFE1}"/>
    <dgm:cxn modelId="{8CD8670A-2DFF-7740-975F-E807C401323C}" type="presOf" srcId="{4694EBAC-FE71-244F-8F8A-6F044D6A59D1}" destId="{C621AFA6-3CC3-7F4B-8F8F-4E009FF48D0D}" srcOrd="0" destOrd="0" presId="urn:microsoft.com/office/officeart/2005/8/layout/bProcess4"/>
    <dgm:cxn modelId="{28A1CC22-CD29-E84F-9AAB-7A11B7305573}" type="presOf" srcId="{6AF9403F-8C40-B84C-8D7A-4F3CB2AC5DA7}" destId="{4FCE7A28-85A6-1C4D-B8A1-CA7B2FFECAEE}" srcOrd="0" destOrd="0" presId="urn:microsoft.com/office/officeart/2005/8/layout/bProcess4"/>
    <dgm:cxn modelId="{E469FC2E-C03E-FA49-8CAD-29E85082F1C2}" srcId="{AB517120-034C-5147-9F6D-F172BAC39689}" destId="{E7F42165-80C7-D940-827A-3483DBCC81BC}" srcOrd="6" destOrd="0" parTransId="{10CCCACA-935E-1949-BAAD-8570E5A3D303}" sibTransId="{8FCA1240-0915-3147-AEA2-7E8F29BB37F0}"/>
    <dgm:cxn modelId="{55D1D130-C2D5-3C4B-B99C-89E4820F094C}" srcId="{AB517120-034C-5147-9F6D-F172BAC39689}" destId="{CDB5CC3F-52A0-104F-862F-9C80C4BD3B91}" srcOrd="4" destOrd="0" parTransId="{6FCAC43B-200F-2E45-B4DE-4040D87E7662}" sibTransId="{12E9A121-ABF9-FF40-9C2C-C84300923443}"/>
    <dgm:cxn modelId="{15C35F31-71B4-8D49-BF43-D4DF0314F234}" type="presOf" srcId="{BD924457-CC42-A54C-9B35-3EB305A7FB93}" destId="{8AD3AAF8-F1D7-2149-AE17-380AD672CAC0}" srcOrd="0" destOrd="0" presId="urn:microsoft.com/office/officeart/2005/8/layout/bProcess4"/>
    <dgm:cxn modelId="{156F0039-2E74-0F4B-A835-43844C65A7F2}" srcId="{AB517120-034C-5147-9F6D-F172BAC39689}" destId="{22BE91E5-1A5E-6543-A610-2856092C6A76}" srcOrd="11" destOrd="0" parTransId="{C98C6C19-148E-6942-BE77-41B530983AC8}" sibTransId="{16932B5C-BF56-3A43-BE22-97BD911C6911}"/>
    <dgm:cxn modelId="{B52BAA39-4018-CD48-80AE-70FED9806790}" type="presOf" srcId="{5911D1DC-6C52-8947-9306-7015576ABFD5}" destId="{852BCB55-84E8-714C-8E50-E3DDA09DCE6B}" srcOrd="0" destOrd="0" presId="urn:microsoft.com/office/officeart/2005/8/layout/bProcess4"/>
    <dgm:cxn modelId="{FE34613F-84EA-5948-8EF3-8612C9C659C8}" srcId="{AB517120-034C-5147-9F6D-F172BAC39689}" destId="{E1260181-D25C-8F4D-846A-E9121F6FF868}" srcOrd="1" destOrd="0" parTransId="{FBFCBD58-FB2F-6043-8A11-1F7A49B71C8C}" sibTransId="{5EE019F6-8C54-8C4C-B596-87425372395D}"/>
    <dgm:cxn modelId="{C3CE2A5B-C0F5-CA47-B81A-ACDAA630CC86}" type="presOf" srcId="{E7F42165-80C7-D940-827A-3483DBCC81BC}" destId="{4E3B0141-4B55-454D-90AE-0911FF316DC7}" srcOrd="0" destOrd="0" presId="urn:microsoft.com/office/officeart/2005/8/layout/bProcess4"/>
    <dgm:cxn modelId="{84AE7464-A148-EE49-A163-8B242DA0251A}" type="presOf" srcId="{CDB5CC3F-52A0-104F-862F-9C80C4BD3B91}" destId="{024EA515-EA1F-D544-873F-9F29E62EC3A9}" srcOrd="0" destOrd="0" presId="urn:microsoft.com/office/officeart/2005/8/layout/bProcess4"/>
    <dgm:cxn modelId="{7C2AB347-3600-094C-84EB-F61635856A38}" srcId="{AB517120-034C-5147-9F6D-F172BAC39689}" destId="{1A179807-A320-7846-B65E-E1899D0253B3}" srcOrd="8" destOrd="0" parTransId="{57952CE7-5727-EB43-9DB2-6177DEC862FF}" sibTransId="{BD924457-CC42-A54C-9B35-3EB305A7FB93}"/>
    <dgm:cxn modelId="{9473D948-7D33-FC47-8D82-055067B23563}" type="presOf" srcId="{8A2A8F3D-5549-BE45-A0DC-EC9FCF85A385}" destId="{F2DBA62B-C5BD-3A42-8612-602CCC91D4F1}" srcOrd="0" destOrd="0" presId="urn:microsoft.com/office/officeart/2005/8/layout/bProcess4"/>
    <dgm:cxn modelId="{3089376E-53AF-F741-9C73-76BA869B6170}" srcId="{AB517120-034C-5147-9F6D-F172BAC39689}" destId="{81032E5D-D3DF-0F41-96EE-5A2A27F0F485}" srcOrd="13" destOrd="0" parTransId="{36862C01-C873-FA40-B60A-E457AD1556EF}" sibTransId="{4694EBAC-FE71-244F-8F8A-6F044D6A59D1}"/>
    <dgm:cxn modelId="{CFC05E50-DE61-7549-9606-2E15E594B460}" type="presOf" srcId="{16932B5C-BF56-3A43-BE22-97BD911C6911}" destId="{A5BEFB04-2AB8-2244-B0CD-3482E942CF12}" srcOrd="0" destOrd="0" presId="urn:microsoft.com/office/officeart/2005/8/layout/bProcess4"/>
    <dgm:cxn modelId="{AF8FFD77-435B-EC4B-92FA-75F48E3638C9}" srcId="{AB517120-034C-5147-9F6D-F172BAC39689}" destId="{BDE20B29-FA1F-8045-A8E9-9AC6EF9232E2}" srcOrd="0" destOrd="0" parTransId="{DA42B35B-CA50-634F-8B8D-1F65656F0B32}" sibTransId="{E29FE7EA-E09B-0440-A3BE-2966260D1435}"/>
    <dgm:cxn modelId="{82D96B7E-488E-AA46-B6F8-C274026CAC6C}" type="presOf" srcId="{61B7DC56-9624-FB40-A289-1DDA23BB08C5}" destId="{0ACA9FC8-7FD5-6740-88BB-C7BBBB90EF20}" srcOrd="0" destOrd="0" presId="urn:microsoft.com/office/officeart/2005/8/layout/bProcess4"/>
    <dgm:cxn modelId="{8F518F7E-FA6C-AB4D-9892-9F4B3537F4AD}" type="presOf" srcId="{8FCA1240-0915-3147-AEA2-7E8F29BB37F0}" destId="{1460CF47-891A-9C4B-A946-C899C72F0959}" srcOrd="0" destOrd="0" presId="urn:microsoft.com/office/officeart/2005/8/layout/bProcess4"/>
    <dgm:cxn modelId="{4D56D880-8CAA-664A-9064-E2C6E56B8BAA}" type="presOf" srcId="{5EE019F6-8C54-8C4C-B596-87425372395D}" destId="{4D831C73-435A-AA4A-89EE-E4F66EB29674}" srcOrd="0" destOrd="0" presId="urn:microsoft.com/office/officeart/2005/8/layout/bProcess4"/>
    <dgm:cxn modelId="{1C91FB8E-8CC6-F445-8638-5DF96DA4C0FB}" type="presOf" srcId="{22BE91E5-1A5E-6543-A610-2856092C6A76}" destId="{404117C6-73ED-AC47-B2CD-66A90092789A}" srcOrd="0" destOrd="0" presId="urn:microsoft.com/office/officeart/2005/8/layout/bProcess4"/>
    <dgm:cxn modelId="{56FAB294-95E8-1945-AF33-2796209558DC}" type="presOf" srcId="{12E9A121-ABF9-FF40-9C2C-C84300923443}" destId="{F8C68FC8-51F1-304D-ABC3-128299A04A44}" srcOrd="0" destOrd="0" presId="urn:microsoft.com/office/officeart/2005/8/layout/bProcess4"/>
    <dgm:cxn modelId="{5B800B98-4D9E-534B-802C-A788F33FFBEA}" type="presOf" srcId="{AB517120-034C-5147-9F6D-F172BAC39689}" destId="{98A683C6-D2D9-6841-A2B0-ED9AF22CBF62}" srcOrd="0" destOrd="0" presId="urn:microsoft.com/office/officeart/2005/8/layout/bProcess4"/>
    <dgm:cxn modelId="{E231E09D-E35C-C943-9F83-680F55D238CD}" type="presOf" srcId="{8086FFA3-B59C-2E40-B962-B954CE3A2B86}" destId="{3D890646-E06A-DE41-906D-A618E56C85B2}" srcOrd="0" destOrd="0" presId="urn:microsoft.com/office/officeart/2005/8/layout/bProcess4"/>
    <dgm:cxn modelId="{7E1A2B9F-3E37-DF49-9316-8E6E622D1249}" type="presOf" srcId="{9EB27549-9C7E-1646-B919-29B52081CFE1}" destId="{BD2D3CAA-890B-F34B-9D8C-F195233853A1}" srcOrd="0" destOrd="0" presId="urn:microsoft.com/office/officeart/2005/8/layout/bProcess4"/>
    <dgm:cxn modelId="{E0A477A3-BB7C-E340-82A3-04314EA3139F}" type="presOf" srcId="{F4D9B873-45D9-6942-88E8-BF69F35D6B91}" destId="{753F1F40-AB9F-4242-9F0E-E0922432DBFA}" srcOrd="0" destOrd="0" presId="urn:microsoft.com/office/officeart/2005/8/layout/bProcess4"/>
    <dgm:cxn modelId="{306AD8AC-3CCA-7745-B065-81AB0DB1DFE2}" type="presOf" srcId="{51D6E252-DFF5-824F-A47B-212336B850B9}" destId="{DFED6F34-253F-4649-B7FD-BE0C8889FD9B}" srcOrd="0" destOrd="0" presId="urn:microsoft.com/office/officeart/2005/8/layout/bProcess4"/>
    <dgm:cxn modelId="{EF559DB3-826B-0945-ADE0-1959FACA4CB8}" type="presOf" srcId="{1A179807-A320-7846-B65E-E1899D0253B3}" destId="{D93621F0-0D9E-A54F-B536-C482265774FB}" srcOrd="0" destOrd="0" presId="urn:microsoft.com/office/officeart/2005/8/layout/bProcess4"/>
    <dgm:cxn modelId="{658CA4B4-23CF-D64E-B51D-962423E7C4F8}" type="presOf" srcId="{BDE20B29-FA1F-8045-A8E9-9AC6EF9232E2}" destId="{AC3E8D76-D33B-7A44-A02A-4E0F09F02D4E}" srcOrd="0" destOrd="0" presId="urn:microsoft.com/office/officeart/2005/8/layout/bProcess4"/>
    <dgm:cxn modelId="{A51928B7-D8D1-2243-8B15-1069D17569B7}" type="presOf" srcId="{4DCA19F0-3992-C64E-87E9-D4AFF203F3C6}" destId="{28B05604-2293-494C-B354-6AB184723E83}" srcOrd="0" destOrd="0" presId="urn:microsoft.com/office/officeart/2005/8/layout/bProcess4"/>
    <dgm:cxn modelId="{22F7BAC0-5C2A-CD47-A2E4-BDD4666011A7}" srcId="{AB517120-034C-5147-9F6D-F172BAC39689}" destId="{38648FFD-C007-0D42-BE35-B95E3C0F7BF3}" srcOrd="15" destOrd="0" parTransId="{577764FF-C076-9B4F-A344-98F3641CC325}" sibTransId="{BBB086C5-6591-D64E-9FFF-3FFD3C3257DA}"/>
    <dgm:cxn modelId="{FD0691C5-1A71-8646-9562-C34E65F84672}" srcId="{AB517120-034C-5147-9F6D-F172BAC39689}" destId="{F4D9B873-45D9-6942-88E8-BF69F35D6B91}" srcOrd="7" destOrd="0" parTransId="{F566A909-B385-DE42-8DC0-AB7B6595BF04}" sibTransId="{9AB372FD-AFF2-8C47-9101-7C7E401F6AC6}"/>
    <dgm:cxn modelId="{81C051C6-7325-B84E-9BDC-55AA1225F3CA}" type="presOf" srcId="{E1260181-D25C-8F4D-846A-E9121F6FF868}" destId="{DD1C65C2-1EC1-284A-843E-C835612A408C}" srcOrd="0" destOrd="0" presId="urn:microsoft.com/office/officeart/2005/8/layout/bProcess4"/>
    <dgm:cxn modelId="{E6E51ECA-196E-CE47-9EEC-EDE703A86A9A}" type="presOf" srcId="{81032E5D-D3DF-0F41-96EE-5A2A27F0F485}" destId="{1EEA916F-DA06-7049-BEFC-86E86ECBE695}" srcOrd="0" destOrd="0" presId="urn:microsoft.com/office/officeart/2005/8/layout/bProcess4"/>
    <dgm:cxn modelId="{0C4BC0CC-0517-7C48-A360-351892E95295}" type="presOf" srcId="{CC01CDE6-EF57-6C4E-B213-2E1E3633A739}" destId="{653826DF-67CF-864D-8B9F-A17544A6439E}" srcOrd="0" destOrd="0" presId="urn:microsoft.com/office/officeart/2005/8/layout/bProcess4"/>
    <dgm:cxn modelId="{C425A7D2-9606-A142-B016-25211ABFAF31}" type="presOf" srcId="{E29FE7EA-E09B-0440-A3BE-2966260D1435}" destId="{3FBDDA2A-5354-F94B-9F50-E1548A317A59}" srcOrd="0" destOrd="0" presId="urn:microsoft.com/office/officeart/2005/8/layout/bProcess4"/>
    <dgm:cxn modelId="{157FF5D2-2422-6946-AED7-358232BC361F}" srcId="{AB517120-034C-5147-9F6D-F172BAC39689}" destId="{4DCA19F0-3992-C64E-87E9-D4AFF203F3C6}" srcOrd="3" destOrd="0" parTransId="{5D1EFBE2-80E2-C64D-B186-4462667F130F}" sibTransId="{A3681096-7758-294E-8221-CB6AB3A9E554}"/>
    <dgm:cxn modelId="{50091ADA-C401-5E4B-BE50-5E091B91060C}" srcId="{AB517120-034C-5147-9F6D-F172BAC39689}" destId="{5911D1DC-6C52-8947-9306-7015576ABFD5}" srcOrd="9" destOrd="0" parTransId="{E1504F86-3ADF-294E-B618-C820B6A6EEB8}" sibTransId="{CC01CDE6-EF57-6C4E-B213-2E1E3633A739}"/>
    <dgm:cxn modelId="{CF671EE8-205B-4E47-9034-AAD36D94F031}" type="presOf" srcId="{723FCC3D-3F69-3D46-B6B0-B418EA288498}" destId="{D944FB6E-0EFD-0F46-9894-023264BB5C99}" srcOrd="0" destOrd="0" presId="urn:microsoft.com/office/officeart/2005/8/layout/bProcess4"/>
    <dgm:cxn modelId="{F65943E9-8FD2-444D-9817-EB0AA6A4F816}" type="presOf" srcId="{A3681096-7758-294E-8221-CB6AB3A9E554}" destId="{5D73F90C-9406-E142-A354-79108E729F9C}" srcOrd="0" destOrd="0" presId="urn:microsoft.com/office/officeart/2005/8/layout/bProcess4"/>
    <dgm:cxn modelId="{C19809EB-86AA-9B41-A2C7-35089E47A0E1}" type="presOf" srcId="{9AB372FD-AFF2-8C47-9101-7C7E401F6AC6}" destId="{98454142-375A-204E-9B75-E187C50BCB51}" srcOrd="0" destOrd="0" presId="urn:microsoft.com/office/officeart/2005/8/layout/bProcess4"/>
    <dgm:cxn modelId="{00135EEE-7BDC-BE45-87D5-AA037FB999E9}" srcId="{AB517120-034C-5147-9F6D-F172BAC39689}" destId="{64AE3FF9-F882-7C42-AF43-C47F2DF8FC79}" srcOrd="12" destOrd="0" parTransId="{7878CD2C-3E0E-504D-BE2D-B0147023B6CF}" sibTransId="{51D6E252-DFF5-824F-A47B-212336B850B9}"/>
    <dgm:cxn modelId="{5D8587EF-3E6A-024F-9D9D-7094CE2D55A2}" type="presOf" srcId="{58E55143-C7B9-C742-A2E8-CA59A70494E6}" destId="{AEC7C679-BA4E-A447-9A1F-CE7814CC24E9}" srcOrd="0" destOrd="0" presId="urn:microsoft.com/office/officeart/2005/8/layout/bProcess4"/>
    <dgm:cxn modelId="{9F50CFEF-0C10-F546-871E-A1399B9CADBB}" srcId="{AB517120-034C-5147-9F6D-F172BAC39689}" destId="{58E55143-C7B9-C742-A2E8-CA59A70494E6}" srcOrd="14" destOrd="0" parTransId="{F7E2F978-BB16-E542-BE0E-65A0FA17D952}" sibTransId="{8A2A8F3D-5549-BE45-A0DC-EC9FCF85A385}"/>
    <dgm:cxn modelId="{750652F3-50B8-2549-AD33-AB5C5B01449D}" type="presOf" srcId="{D44839EE-6203-AD4F-93C7-FBC467DDEC02}" destId="{736D2900-DCCF-174D-8C33-1181D0CDED93}" srcOrd="0" destOrd="0" presId="urn:microsoft.com/office/officeart/2005/8/layout/bProcess4"/>
    <dgm:cxn modelId="{6E3C9BF6-7106-724C-8F7A-CD079D9A818E}" type="presOf" srcId="{64AE3FF9-F882-7C42-AF43-C47F2DF8FC79}" destId="{54A09868-1068-EA4A-961E-417DE4E13FFF}" srcOrd="0" destOrd="0" presId="urn:microsoft.com/office/officeart/2005/8/layout/bProcess4"/>
    <dgm:cxn modelId="{ABC122FD-0BE2-3641-8604-759376CBB66C}" srcId="{AB517120-034C-5147-9F6D-F172BAC39689}" destId="{D44839EE-6203-AD4F-93C7-FBC467DDEC02}" srcOrd="5" destOrd="0" parTransId="{08916C1E-2770-A646-A4B1-5B04C1C1A799}" sibTransId="{8086FFA3-B59C-2E40-B962-B954CE3A2B86}"/>
    <dgm:cxn modelId="{4CFD4293-0F85-944E-9F61-1EAEA5A53C05}" type="presParOf" srcId="{98A683C6-D2D9-6841-A2B0-ED9AF22CBF62}" destId="{3B75A5AF-4F99-754A-91DB-6370ADF5B703}" srcOrd="0" destOrd="0" presId="urn:microsoft.com/office/officeart/2005/8/layout/bProcess4"/>
    <dgm:cxn modelId="{316CCE73-4C56-F949-90F1-0DBB928570CE}" type="presParOf" srcId="{3B75A5AF-4F99-754A-91DB-6370ADF5B703}" destId="{F85FC809-1A03-BC47-9608-AF704910956C}" srcOrd="0" destOrd="0" presId="urn:microsoft.com/office/officeart/2005/8/layout/bProcess4"/>
    <dgm:cxn modelId="{B0CC6178-2271-E643-BDCB-706EEC9FDEB0}" type="presParOf" srcId="{3B75A5AF-4F99-754A-91DB-6370ADF5B703}" destId="{AC3E8D76-D33B-7A44-A02A-4E0F09F02D4E}" srcOrd="1" destOrd="0" presId="urn:microsoft.com/office/officeart/2005/8/layout/bProcess4"/>
    <dgm:cxn modelId="{AE3E5E8F-6BF4-5544-A04B-C25A57E1D619}" type="presParOf" srcId="{98A683C6-D2D9-6841-A2B0-ED9AF22CBF62}" destId="{3FBDDA2A-5354-F94B-9F50-E1548A317A59}" srcOrd="1" destOrd="0" presId="urn:microsoft.com/office/officeart/2005/8/layout/bProcess4"/>
    <dgm:cxn modelId="{C4390DA5-6725-A349-932D-05BB13835271}" type="presParOf" srcId="{98A683C6-D2D9-6841-A2B0-ED9AF22CBF62}" destId="{3A94B1E4-AD3F-3E4B-90D0-6A33B4A56F10}" srcOrd="2" destOrd="0" presId="urn:microsoft.com/office/officeart/2005/8/layout/bProcess4"/>
    <dgm:cxn modelId="{1C13A8DB-7887-664A-A8BF-7EC89BD7C795}" type="presParOf" srcId="{3A94B1E4-AD3F-3E4B-90D0-6A33B4A56F10}" destId="{42FCEB89-4533-BC46-A239-3FBAFF379C8D}" srcOrd="0" destOrd="0" presId="urn:microsoft.com/office/officeart/2005/8/layout/bProcess4"/>
    <dgm:cxn modelId="{93EC814F-EB2B-EA48-A320-5A262DC0FDDB}" type="presParOf" srcId="{3A94B1E4-AD3F-3E4B-90D0-6A33B4A56F10}" destId="{DD1C65C2-1EC1-284A-843E-C835612A408C}" srcOrd="1" destOrd="0" presId="urn:microsoft.com/office/officeart/2005/8/layout/bProcess4"/>
    <dgm:cxn modelId="{D16E624E-8E48-AF41-81D1-4695E695C5AA}" type="presParOf" srcId="{98A683C6-D2D9-6841-A2B0-ED9AF22CBF62}" destId="{4D831C73-435A-AA4A-89EE-E4F66EB29674}" srcOrd="3" destOrd="0" presId="urn:microsoft.com/office/officeart/2005/8/layout/bProcess4"/>
    <dgm:cxn modelId="{8873E418-BAD2-9C40-8BCE-28C8A35EDBEB}" type="presParOf" srcId="{98A683C6-D2D9-6841-A2B0-ED9AF22CBF62}" destId="{45701516-85FE-DB43-9711-E1D4CAB38A5A}" srcOrd="4" destOrd="0" presId="urn:microsoft.com/office/officeart/2005/8/layout/bProcess4"/>
    <dgm:cxn modelId="{0EFD424E-D0FB-BD49-938C-6350902226AA}" type="presParOf" srcId="{45701516-85FE-DB43-9711-E1D4CAB38A5A}" destId="{3DB8268A-33C2-7B47-A4DC-92B58B4E2191}" srcOrd="0" destOrd="0" presId="urn:microsoft.com/office/officeart/2005/8/layout/bProcess4"/>
    <dgm:cxn modelId="{8CABB202-79E7-9A49-8240-3C1005812486}" type="presParOf" srcId="{45701516-85FE-DB43-9711-E1D4CAB38A5A}" destId="{D944FB6E-0EFD-0F46-9894-023264BB5C99}" srcOrd="1" destOrd="0" presId="urn:microsoft.com/office/officeart/2005/8/layout/bProcess4"/>
    <dgm:cxn modelId="{84CFF8F4-47C4-D643-8F04-F0C8C6371907}" type="presParOf" srcId="{98A683C6-D2D9-6841-A2B0-ED9AF22CBF62}" destId="{BD2D3CAA-890B-F34B-9D8C-F195233853A1}" srcOrd="5" destOrd="0" presId="urn:microsoft.com/office/officeart/2005/8/layout/bProcess4"/>
    <dgm:cxn modelId="{6DF078C0-6069-AF49-8F4E-5F98694E2A48}" type="presParOf" srcId="{98A683C6-D2D9-6841-A2B0-ED9AF22CBF62}" destId="{B9E406B1-5C55-2543-B069-977F39343678}" srcOrd="6" destOrd="0" presId="urn:microsoft.com/office/officeart/2005/8/layout/bProcess4"/>
    <dgm:cxn modelId="{8DED15E9-7388-3741-BCF9-857BE2D61BEC}" type="presParOf" srcId="{B9E406B1-5C55-2543-B069-977F39343678}" destId="{E4A7B4E2-8BBB-B045-9C21-48B17E34F232}" srcOrd="0" destOrd="0" presId="urn:microsoft.com/office/officeart/2005/8/layout/bProcess4"/>
    <dgm:cxn modelId="{D3D72D3D-382F-1849-971C-FC0968259497}" type="presParOf" srcId="{B9E406B1-5C55-2543-B069-977F39343678}" destId="{28B05604-2293-494C-B354-6AB184723E83}" srcOrd="1" destOrd="0" presId="urn:microsoft.com/office/officeart/2005/8/layout/bProcess4"/>
    <dgm:cxn modelId="{44C83054-4D90-6E4D-A6AC-24F2305CE500}" type="presParOf" srcId="{98A683C6-D2D9-6841-A2B0-ED9AF22CBF62}" destId="{5D73F90C-9406-E142-A354-79108E729F9C}" srcOrd="7" destOrd="0" presId="urn:microsoft.com/office/officeart/2005/8/layout/bProcess4"/>
    <dgm:cxn modelId="{72E3F3D2-A081-254E-9247-55A2466734DC}" type="presParOf" srcId="{98A683C6-D2D9-6841-A2B0-ED9AF22CBF62}" destId="{D3111D29-0098-1345-9F28-937B819684B6}" srcOrd="8" destOrd="0" presId="urn:microsoft.com/office/officeart/2005/8/layout/bProcess4"/>
    <dgm:cxn modelId="{4E4E472D-E6B1-0342-A718-480E7AC28847}" type="presParOf" srcId="{D3111D29-0098-1345-9F28-937B819684B6}" destId="{7EC72503-F3DD-7342-AC9D-EA69F44BB038}" srcOrd="0" destOrd="0" presId="urn:microsoft.com/office/officeart/2005/8/layout/bProcess4"/>
    <dgm:cxn modelId="{0CC759F0-47AB-654D-89F8-035199E00042}" type="presParOf" srcId="{D3111D29-0098-1345-9F28-937B819684B6}" destId="{024EA515-EA1F-D544-873F-9F29E62EC3A9}" srcOrd="1" destOrd="0" presId="urn:microsoft.com/office/officeart/2005/8/layout/bProcess4"/>
    <dgm:cxn modelId="{CF42A325-35DB-994E-87EB-F81B4B625786}" type="presParOf" srcId="{98A683C6-D2D9-6841-A2B0-ED9AF22CBF62}" destId="{F8C68FC8-51F1-304D-ABC3-128299A04A44}" srcOrd="9" destOrd="0" presId="urn:microsoft.com/office/officeart/2005/8/layout/bProcess4"/>
    <dgm:cxn modelId="{341D3DA0-187A-9945-AB1F-6CE7CB6ACA95}" type="presParOf" srcId="{98A683C6-D2D9-6841-A2B0-ED9AF22CBF62}" destId="{60BA083B-E9D6-4948-B593-37AE81CE6DF8}" srcOrd="10" destOrd="0" presId="urn:microsoft.com/office/officeart/2005/8/layout/bProcess4"/>
    <dgm:cxn modelId="{973B8329-7888-4B43-8A4D-19E373399048}" type="presParOf" srcId="{60BA083B-E9D6-4948-B593-37AE81CE6DF8}" destId="{A712C128-71FA-F44A-8EA1-0D5040B9BD4E}" srcOrd="0" destOrd="0" presId="urn:microsoft.com/office/officeart/2005/8/layout/bProcess4"/>
    <dgm:cxn modelId="{2DAB160E-3BDC-A044-BC55-1CFB32EAD8D4}" type="presParOf" srcId="{60BA083B-E9D6-4948-B593-37AE81CE6DF8}" destId="{736D2900-DCCF-174D-8C33-1181D0CDED93}" srcOrd="1" destOrd="0" presId="urn:microsoft.com/office/officeart/2005/8/layout/bProcess4"/>
    <dgm:cxn modelId="{CD8647E0-BB94-1E43-939B-691CD49248C0}" type="presParOf" srcId="{98A683C6-D2D9-6841-A2B0-ED9AF22CBF62}" destId="{3D890646-E06A-DE41-906D-A618E56C85B2}" srcOrd="11" destOrd="0" presId="urn:microsoft.com/office/officeart/2005/8/layout/bProcess4"/>
    <dgm:cxn modelId="{08E274EF-6947-074B-8145-679E71713A16}" type="presParOf" srcId="{98A683C6-D2D9-6841-A2B0-ED9AF22CBF62}" destId="{358EA7CF-F4BB-4446-9930-B48B5EE646C6}" srcOrd="12" destOrd="0" presId="urn:microsoft.com/office/officeart/2005/8/layout/bProcess4"/>
    <dgm:cxn modelId="{AC488A07-B262-BD42-949E-E847397B192C}" type="presParOf" srcId="{358EA7CF-F4BB-4446-9930-B48B5EE646C6}" destId="{11E2E242-E56C-DA42-8DDD-5AE7936F732B}" srcOrd="0" destOrd="0" presId="urn:microsoft.com/office/officeart/2005/8/layout/bProcess4"/>
    <dgm:cxn modelId="{7E20D55C-26E2-B945-AF01-2A9AD27F61C5}" type="presParOf" srcId="{358EA7CF-F4BB-4446-9930-B48B5EE646C6}" destId="{4E3B0141-4B55-454D-90AE-0911FF316DC7}" srcOrd="1" destOrd="0" presId="urn:microsoft.com/office/officeart/2005/8/layout/bProcess4"/>
    <dgm:cxn modelId="{630B8699-6089-6040-9F31-E4E08030D138}" type="presParOf" srcId="{98A683C6-D2D9-6841-A2B0-ED9AF22CBF62}" destId="{1460CF47-891A-9C4B-A946-C899C72F0959}" srcOrd="13" destOrd="0" presId="urn:microsoft.com/office/officeart/2005/8/layout/bProcess4"/>
    <dgm:cxn modelId="{823C7116-99BD-9E4A-8DC3-3BEA5B99A230}" type="presParOf" srcId="{98A683C6-D2D9-6841-A2B0-ED9AF22CBF62}" destId="{BEE381A4-1DC3-FA49-975D-81BE41D76272}" srcOrd="14" destOrd="0" presId="urn:microsoft.com/office/officeart/2005/8/layout/bProcess4"/>
    <dgm:cxn modelId="{55EA769D-E878-F74E-BAAD-0D22CB806CC7}" type="presParOf" srcId="{BEE381A4-1DC3-FA49-975D-81BE41D76272}" destId="{E95925B1-426D-F141-A8F0-C6E79088979B}" srcOrd="0" destOrd="0" presId="urn:microsoft.com/office/officeart/2005/8/layout/bProcess4"/>
    <dgm:cxn modelId="{0FE24F73-E917-064A-9BD6-EF06EEB3E5A0}" type="presParOf" srcId="{BEE381A4-1DC3-FA49-975D-81BE41D76272}" destId="{753F1F40-AB9F-4242-9F0E-E0922432DBFA}" srcOrd="1" destOrd="0" presId="urn:microsoft.com/office/officeart/2005/8/layout/bProcess4"/>
    <dgm:cxn modelId="{DF880264-F804-4B44-A3B2-BC664522F4D5}" type="presParOf" srcId="{98A683C6-D2D9-6841-A2B0-ED9AF22CBF62}" destId="{98454142-375A-204E-9B75-E187C50BCB51}" srcOrd="15" destOrd="0" presId="urn:microsoft.com/office/officeart/2005/8/layout/bProcess4"/>
    <dgm:cxn modelId="{CB9EC225-943D-A648-ACBC-D7882B1B0592}" type="presParOf" srcId="{98A683C6-D2D9-6841-A2B0-ED9AF22CBF62}" destId="{4D4251E6-F2FD-884D-B5B4-C75919BF53B9}" srcOrd="16" destOrd="0" presId="urn:microsoft.com/office/officeart/2005/8/layout/bProcess4"/>
    <dgm:cxn modelId="{A1A77AD5-E940-3E4D-B3C0-DD1AC798C5DF}" type="presParOf" srcId="{4D4251E6-F2FD-884D-B5B4-C75919BF53B9}" destId="{54DCF65D-F09B-AF4D-A80D-A44933AA9222}" srcOrd="0" destOrd="0" presId="urn:microsoft.com/office/officeart/2005/8/layout/bProcess4"/>
    <dgm:cxn modelId="{AA15278A-84B6-E249-BCAA-92E54F305EF8}" type="presParOf" srcId="{4D4251E6-F2FD-884D-B5B4-C75919BF53B9}" destId="{D93621F0-0D9E-A54F-B536-C482265774FB}" srcOrd="1" destOrd="0" presId="urn:microsoft.com/office/officeart/2005/8/layout/bProcess4"/>
    <dgm:cxn modelId="{EB20610D-4B2D-3B42-B911-8B7E76BD88B6}" type="presParOf" srcId="{98A683C6-D2D9-6841-A2B0-ED9AF22CBF62}" destId="{8AD3AAF8-F1D7-2149-AE17-380AD672CAC0}" srcOrd="17" destOrd="0" presId="urn:microsoft.com/office/officeart/2005/8/layout/bProcess4"/>
    <dgm:cxn modelId="{EAE1E922-6C37-6343-902F-B5FDF43EBEF9}" type="presParOf" srcId="{98A683C6-D2D9-6841-A2B0-ED9AF22CBF62}" destId="{90ADC71B-02CB-4A45-888C-E0721049C8F9}" srcOrd="18" destOrd="0" presId="urn:microsoft.com/office/officeart/2005/8/layout/bProcess4"/>
    <dgm:cxn modelId="{4E808994-9094-EE47-B99E-B7E91CBA5507}" type="presParOf" srcId="{90ADC71B-02CB-4A45-888C-E0721049C8F9}" destId="{BDF76EF4-4597-7E49-83DE-F94C5862E7B4}" srcOrd="0" destOrd="0" presId="urn:microsoft.com/office/officeart/2005/8/layout/bProcess4"/>
    <dgm:cxn modelId="{93677F9D-ACC6-0041-A5B3-33104A833975}" type="presParOf" srcId="{90ADC71B-02CB-4A45-888C-E0721049C8F9}" destId="{852BCB55-84E8-714C-8E50-E3DDA09DCE6B}" srcOrd="1" destOrd="0" presId="urn:microsoft.com/office/officeart/2005/8/layout/bProcess4"/>
    <dgm:cxn modelId="{DFA4B734-7597-1C43-A6C5-C13160E2F797}" type="presParOf" srcId="{98A683C6-D2D9-6841-A2B0-ED9AF22CBF62}" destId="{653826DF-67CF-864D-8B9F-A17544A6439E}" srcOrd="19" destOrd="0" presId="urn:microsoft.com/office/officeart/2005/8/layout/bProcess4"/>
    <dgm:cxn modelId="{F7EAF67F-5807-D542-A6F9-A948DCBBB0DB}" type="presParOf" srcId="{98A683C6-D2D9-6841-A2B0-ED9AF22CBF62}" destId="{B7974BF2-681B-8942-ACD7-046791C9DDBA}" srcOrd="20" destOrd="0" presId="urn:microsoft.com/office/officeart/2005/8/layout/bProcess4"/>
    <dgm:cxn modelId="{784E09EB-7E02-A348-8320-F95F0DDDA5C3}" type="presParOf" srcId="{B7974BF2-681B-8942-ACD7-046791C9DDBA}" destId="{08C17000-9F9B-BF4F-B032-7EFF3464CEF9}" srcOrd="0" destOrd="0" presId="urn:microsoft.com/office/officeart/2005/8/layout/bProcess4"/>
    <dgm:cxn modelId="{19B0EFA0-B13F-5045-978E-5A8E65261E6E}" type="presParOf" srcId="{B7974BF2-681B-8942-ACD7-046791C9DDBA}" destId="{0ACA9FC8-7FD5-6740-88BB-C7BBBB90EF20}" srcOrd="1" destOrd="0" presId="urn:microsoft.com/office/officeart/2005/8/layout/bProcess4"/>
    <dgm:cxn modelId="{AA395C51-6947-484A-A147-C8F5F440C2D9}" type="presParOf" srcId="{98A683C6-D2D9-6841-A2B0-ED9AF22CBF62}" destId="{4FCE7A28-85A6-1C4D-B8A1-CA7B2FFECAEE}" srcOrd="21" destOrd="0" presId="urn:microsoft.com/office/officeart/2005/8/layout/bProcess4"/>
    <dgm:cxn modelId="{2E469430-1E2A-2B45-9F22-F4BC3B6AFDF3}" type="presParOf" srcId="{98A683C6-D2D9-6841-A2B0-ED9AF22CBF62}" destId="{866290EA-9805-C447-9D5C-10DB6D83F54D}" srcOrd="22" destOrd="0" presId="urn:microsoft.com/office/officeart/2005/8/layout/bProcess4"/>
    <dgm:cxn modelId="{198B8430-58F4-1C4B-BBF0-499CCDEA0602}" type="presParOf" srcId="{866290EA-9805-C447-9D5C-10DB6D83F54D}" destId="{69271C63-2949-0646-BAF6-69DC3CA2FAA6}" srcOrd="0" destOrd="0" presId="urn:microsoft.com/office/officeart/2005/8/layout/bProcess4"/>
    <dgm:cxn modelId="{CF7F6275-3EBA-D442-9E34-542C47A694D0}" type="presParOf" srcId="{866290EA-9805-C447-9D5C-10DB6D83F54D}" destId="{404117C6-73ED-AC47-B2CD-66A90092789A}" srcOrd="1" destOrd="0" presId="urn:microsoft.com/office/officeart/2005/8/layout/bProcess4"/>
    <dgm:cxn modelId="{B21BAD8C-4C79-2649-AB95-AB758351AFAB}" type="presParOf" srcId="{98A683C6-D2D9-6841-A2B0-ED9AF22CBF62}" destId="{A5BEFB04-2AB8-2244-B0CD-3482E942CF12}" srcOrd="23" destOrd="0" presId="urn:microsoft.com/office/officeart/2005/8/layout/bProcess4"/>
    <dgm:cxn modelId="{F470EFA2-EE20-3343-9DA8-76D6E3BAC3F2}" type="presParOf" srcId="{98A683C6-D2D9-6841-A2B0-ED9AF22CBF62}" destId="{71AE6B81-48A7-DC45-8F2A-FA27ED330935}" srcOrd="24" destOrd="0" presId="urn:microsoft.com/office/officeart/2005/8/layout/bProcess4"/>
    <dgm:cxn modelId="{EF23F07C-3709-E74F-AC05-A1C6B8E96203}" type="presParOf" srcId="{71AE6B81-48A7-DC45-8F2A-FA27ED330935}" destId="{487D9D03-9E0F-984C-A659-C67CC8502914}" srcOrd="0" destOrd="0" presId="urn:microsoft.com/office/officeart/2005/8/layout/bProcess4"/>
    <dgm:cxn modelId="{796D53CB-976B-1443-A19A-28FCE74046D4}" type="presParOf" srcId="{71AE6B81-48A7-DC45-8F2A-FA27ED330935}" destId="{54A09868-1068-EA4A-961E-417DE4E13FFF}" srcOrd="1" destOrd="0" presId="urn:microsoft.com/office/officeart/2005/8/layout/bProcess4"/>
    <dgm:cxn modelId="{81F8A7F3-5CAA-A64A-880D-0B806B6F0D94}" type="presParOf" srcId="{98A683C6-D2D9-6841-A2B0-ED9AF22CBF62}" destId="{DFED6F34-253F-4649-B7FD-BE0C8889FD9B}" srcOrd="25" destOrd="0" presId="urn:microsoft.com/office/officeart/2005/8/layout/bProcess4"/>
    <dgm:cxn modelId="{B36EBC2F-49CC-984B-8BCC-9208FA32240B}" type="presParOf" srcId="{98A683C6-D2D9-6841-A2B0-ED9AF22CBF62}" destId="{090D5784-077F-D245-AC07-33248DBED1E2}" srcOrd="26" destOrd="0" presId="urn:microsoft.com/office/officeart/2005/8/layout/bProcess4"/>
    <dgm:cxn modelId="{3E3D5787-1CE8-B647-AA5B-6C69851C4042}" type="presParOf" srcId="{090D5784-077F-D245-AC07-33248DBED1E2}" destId="{3DFC195D-1D79-B44E-BCD4-9B90C21F80D2}" srcOrd="0" destOrd="0" presId="urn:microsoft.com/office/officeart/2005/8/layout/bProcess4"/>
    <dgm:cxn modelId="{732827FF-BDD4-5E45-905F-AD77CAA7AA12}" type="presParOf" srcId="{090D5784-077F-D245-AC07-33248DBED1E2}" destId="{1EEA916F-DA06-7049-BEFC-86E86ECBE695}" srcOrd="1" destOrd="0" presId="urn:microsoft.com/office/officeart/2005/8/layout/bProcess4"/>
    <dgm:cxn modelId="{1FF4947C-B344-224A-B169-DD9DFEB7F503}" type="presParOf" srcId="{98A683C6-D2D9-6841-A2B0-ED9AF22CBF62}" destId="{C621AFA6-3CC3-7F4B-8F8F-4E009FF48D0D}" srcOrd="27" destOrd="0" presId="urn:microsoft.com/office/officeart/2005/8/layout/bProcess4"/>
    <dgm:cxn modelId="{2C9AFF60-0025-D544-9D5C-9340A391850D}" type="presParOf" srcId="{98A683C6-D2D9-6841-A2B0-ED9AF22CBF62}" destId="{861B32F9-1920-E44A-874A-B626FE6C4D24}" srcOrd="28" destOrd="0" presId="urn:microsoft.com/office/officeart/2005/8/layout/bProcess4"/>
    <dgm:cxn modelId="{E9FF9076-42D1-2447-AFCE-D27AC89DEBB7}" type="presParOf" srcId="{861B32F9-1920-E44A-874A-B626FE6C4D24}" destId="{BDB1A593-5F2B-E94F-AB0B-9364DBBDAA5C}" srcOrd="0" destOrd="0" presId="urn:microsoft.com/office/officeart/2005/8/layout/bProcess4"/>
    <dgm:cxn modelId="{E6D7793F-7A7E-5946-9C73-B7B35DBE6104}" type="presParOf" srcId="{861B32F9-1920-E44A-874A-B626FE6C4D24}" destId="{AEC7C679-BA4E-A447-9A1F-CE7814CC24E9}" srcOrd="1" destOrd="0" presId="urn:microsoft.com/office/officeart/2005/8/layout/bProcess4"/>
    <dgm:cxn modelId="{38078C0A-E00C-D44C-AED0-A85E7A0BAB35}" type="presParOf" srcId="{98A683C6-D2D9-6841-A2B0-ED9AF22CBF62}" destId="{F2DBA62B-C5BD-3A42-8612-602CCC91D4F1}" srcOrd="29" destOrd="0" presId="urn:microsoft.com/office/officeart/2005/8/layout/bProcess4"/>
    <dgm:cxn modelId="{04077E58-70CF-BE4E-A15A-955F64034FAB}" type="presParOf" srcId="{98A683C6-D2D9-6841-A2B0-ED9AF22CBF62}" destId="{4F086826-80CF-3C4A-BBAF-C88417D8F090}" srcOrd="30" destOrd="0" presId="urn:microsoft.com/office/officeart/2005/8/layout/bProcess4"/>
    <dgm:cxn modelId="{A104D870-5C66-7B48-B8FF-A3251CA2DBBD}" type="presParOf" srcId="{4F086826-80CF-3C4A-BBAF-C88417D8F090}" destId="{751200FD-A23D-2147-90D7-BAB151B0A851}" srcOrd="0" destOrd="0" presId="urn:microsoft.com/office/officeart/2005/8/layout/bProcess4"/>
    <dgm:cxn modelId="{5D2ADD27-D082-814A-A65B-DF0016189776}" type="presParOf" srcId="{4F086826-80CF-3C4A-BBAF-C88417D8F090}" destId="{68DDB3E7-0196-854B-8E64-E8AE7E439776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5A3D4-4D4D-A545-A17A-4B5311399441}">
      <dsp:nvSpPr>
        <dsp:cNvPr id="0" name=""/>
        <dsp:cNvSpPr/>
      </dsp:nvSpPr>
      <dsp:spPr>
        <a:xfrm>
          <a:off x="468261" y="3485"/>
          <a:ext cx="1930744" cy="1158446"/>
        </a:xfrm>
        <a:prstGeom prst="rect">
          <a:avLst/>
        </a:prstGeom>
        <a:solidFill>
          <a:schemeClr val="tx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6">
                  <a:lumMod val="50000"/>
                </a:schemeClr>
              </a:solidFill>
            </a:rPr>
            <a:t>Transport to Warehouse</a:t>
          </a:r>
        </a:p>
      </dsp:txBody>
      <dsp:txXfrm>
        <a:off x="468261" y="3485"/>
        <a:ext cx="1930744" cy="1158446"/>
      </dsp:txXfrm>
    </dsp:sp>
    <dsp:sp modelId="{55B930C4-E5F1-F048-BF71-7947B1760787}">
      <dsp:nvSpPr>
        <dsp:cNvPr id="0" name=""/>
        <dsp:cNvSpPr/>
      </dsp:nvSpPr>
      <dsp:spPr>
        <a:xfrm>
          <a:off x="2592080" y="3485"/>
          <a:ext cx="1930744" cy="1158446"/>
        </a:xfrm>
        <a:prstGeom prst="rect">
          <a:avLst/>
        </a:prstGeom>
        <a:solidFill>
          <a:schemeClr val="tx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6">
                  <a:lumMod val="50000"/>
                </a:schemeClr>
              </a:solidFill>
            </a:rPr>
            <a:t>Pack Clothing</a:t>
          </a:r>
        </a:p>
      </dsp:txBody>
      <dsp:txXfrm>
        <a:off x="2592080" y="3485"/>
        <a:ext cx="1930744" cy="1158446"/>
      </dsp:txXfrm>
    </dsp:sp>
    <dsp:sp modelId="{7EA47DD3-08F4-E248-858D-682FBC6ECBA8}">
      <dsp:nvSpPr>
        <dsp:cNvPr id="0" name=""/>
        <dsp:cNvSpPr/>
      </dsp:nvSpPr>
      <dsp:spPr>
        <a:xfrm>
          <a:off x="4715899" y="3485"/>
          <a:ext cx="1930744" cy="1158446"/>
        </a:xfrm>
        <a:prstGeom prst="rect">
          <a:avLst/>
        </a:prstGeom>
        <a:solidFill>
          <a:schemeClr val="tx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6">
                  <a:lumMod val="50000"/>
                </a:schemeClr>
              </a:solidFill>
            </a:rPr>
            <a:t>Raise the New Clothing Orders</a:t>
          </a:r>
        </a:p>
      </dsp:txBody>
      <dsp:txXfrm>
        <a:off x="4715899" y="3485"/>
        <a:ext cx="1930744" cy="1158446"/>
      </dsp:txXfrm>
    </dsp:sp>
    <dsp:sp modelId="{2856046A-4CB9-1842-87D9-208F6221F567}">
      <dsp:nvSpPr>
        <dsp:cNvPr id="0" name=""/>
        <dsp:cNvSpPr/>
      </dsp:nvSpPr>
      <dsp:spPr>
        <a:xfrm>
          <a:off x="6839718" y="3485"/>
          <a:ext cx="1930744" cy="1158446"/>
        </a:xfrm>
        <a:prstGeom prst="rect">
          <a:avLst/>
        </a:prstGeom>
        <a:solidFill>
          <a:schemeClr val="tx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6">
                  <a:lumMod val="50000"/>
                </a:schemeClr>
              </a:solidFill>
            </a:rPr>
            <a:t>Trade Fairs/ Buying Trips</a:t>
          </a:r>
        </a:p>
      </dsp:txBody>
      <dsp:txXfrm>
        <a:off x="6839718" y="3485"/>
        <a:ext cx="1930744" cy="1158446"/>
      </dsp:txXfrm>
    </dsp:sp>
    <dsp:sp modelId="{262B397C-3E8B-5F41-AD08-67BE0E369C7F}">
      <dsp:nvSpPr>
        <dsp:cNvPr id="0" name=""/>
        <dsp:cNvSpPr/>
      </dsp:nvSpPr>
      <dsp:spPr>
        <a:xfrm>
          <a:off x="8963538" y="3485"/>
          <a:ext cx="1930744" cy="1158446"/>
        </a:xfrm>
        <a:prstGeom prst="rect">
          <a:avLst/>
        </a:prstGeom>
        <a:solidFill>
          <a:schemeClr val="tx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6">
                  <a:lumMod val="50000"/>
                </a:schemeClr>
              </a:solidFill>
            </a:rPr>
            <a:t>Season End</a:t>
          </a:r>
        </a:p>
      </dsp:txBody>
      <dsp:txXfrm>
        <a:off x="8963538" y="3485"/>
        <a:ext cx="1930744" cy="1158446"/>
      </dsp:txXfrm>
    </dsp:sp>
    <dsp:sp modelId="{6432E3CF-64F3-6847-9CEB-B2FF96118B94}">
      <dsp:nvSpPr>
        <dsp:cNvPr id="0" name=""/>
        <dsp:cNvSpPr/>
      </dsp:nvSpPr>
      <dsp:spPr>
        <a:xfrm>
          <a:off x="468261" y="1355006"/>
          <a:ext cx="1930744" cy="1158446"/>
        </a:xfrm>
        <a:prstGeom prst="rect">
          <a:avLst/>
        </a:prstGeom>
        <a:solidFill>
          <a:schemeClr val="tx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6">
                  <a:lumMod val="50000"/>
                </a:schemeClr>
              </a:solidFill>
            </a:rPr>
            <a:t>Monitor/ Check up on the suppliers</a:t>
          </a:r>
        </a:p>
      </dsp:txBody>
      <dsp:txXfrm>
        <a:off x="468261" y="1355006"/>
        <a:ext cx="1930744" cy="1158446"/>
      </dsp:txXfrm>
    </dsp:sp>
    <dsp:sp modelId="{66AC36E6-CCE2-4841-87D8-DDAD6125FB23}">
      <dsp:nvSpPr>
        <dsp:cNvPr id="0" name=""/>
        <dsp:cNvSpPr/>
      </dsp:nvSpPr>
      <dsp:spPr>
        <a:xfrm>
          <a:off x="2592080" y="1355006"/>
          <a:ext cx="1930744" cy="1158446"/>
        </a:xfrm>
        <a:prstGeom prst="rect">
          <a:avLst/>
        </a:prstGeom>
        <a:solidFill>
          <a:schemeClr val="tx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6">
                  <a:lumMod val="50000"/>
                </a:schemeClr>
              </a:solidFill>
            </a:rPr>
            <a:t>New Trend Reviews</a:t>
          </a:r>
        </a:p>
      </dsp:txBody>
      <dsp:txXfrm>
        <a:off x="2592080" y="1355006"/>
        <a:ext cx="1930744" cy="1158446"/>
      </dsp:txXfrm>
    </dsp:sp>
    <dsp:sp modelId="{39D17561-5482-C741-821C-874915DABD52}">
      <dsp:nvSpPr>
        <dsp:cNvPr id="0" name=""/>
        <dsp:cNvSpPr/>
      </dsp:nvSpPr>
      <dsp:spPr>
        <a:xfrm>
          <a:off x="4715899" y="1355006"/>
          <a:ext cx="1930744" cy="1158446"/>
        </a:xfrm>
        <a:prstGeom prst="rect">
          <a:avLst/>
        </a:prstGeom>
        <a:solidFill>
          <a:schemeClr val="tx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6">
                  <a:lumMod val="50000"/>
                </a:schemeClr>
              </a:solidFill>
            </a:rPr>
            <a:t>Arrive in Store</a:t>
          </a:r>
        </a:p>
      </dsp:txBody>
      <dsp:txXfrm>
        <a:off x="4715899" y="1355006"/>
        <a:ext cx="1930744" cy="1158446"/>
      </dsp:txXfrm>
    </dsp:sp>
    <dsp:sp modelId="{08D95844-CE9D-6B46-94D0-BB98077B0014}">
      <dsp:nvSpPr>
        <dsp:cNvPr id="0" name=""/>
        <dsp:cNvSpPr/>
      </dsp:nvSpPr>
      <dsp:spPr>
        <a:xfrm>
          <a:off x="6839718" y="1355006"/>
          <a:ext cx="1930744" cy="1158446"/>
        </a:xfrm>
        <a:prstGeom prst="rect">
          <a:avLst/>
        </a:prstGeom>
        <a:solidFill>
          <a:schemeClr val="tx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6">
                  <a:lumMod val="50000"/>
                </a:schemeClr>
              </a:solidFill>
            </a:rPr>
            <a:t>Season Start</a:t>
          </a:r>
        </a:p>
      </dsp:txBody>
      <dsp:txXfrm>
        <a:off x="6839718" y="1355006"/>
        <a:ext cx="1930744" cy="1158446"/>
      </dsp:txXfrm>
    </dsp:sp>
    <dsp:sp modelId="{B3350784-C73F-8C44-B7FC-6DC13E860BA0}">
      <dsp:nvSpPr>
        <dsp:cNvPr id="0" name=""/>
        <dsp:cNvSpPr/>
      </dsp:nvSpPr>
      <dsp:spPr>
        <a:xfrm>
          <a:off x="8963538" y="1355006"/>
          <a:ext cx="1930744" cy="1158446"/>
        </a:xfrm>
        <a:prstGeom prst="rect">
          <a:avLst/>
        </a:prstGeom>
        <a:solidFill>
          <a:schemeClr val="tx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6">
                  <a:lumMod val="50000"/>
                </a:schemeClr>
              </a:solidFill>
            </a:rPr>
            <a:t>Promote/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6">
                  <a:lumMod val="50000"/>
                </a:schemeClr>
              </a:solidFill>
            </a:rPr>
            <a:t>Advertise</a:t>
          </a:r>
        </a:p>
      </dsp:txBody>
      <dsp:txXfrm>
        <a:off x="8963538" y="1355006"/>
        <a:ext cx="1930744" cy="1158446"/>
      </dsp:txXfrm>
    </dsp:sp>
    <dsp:sp modelId="{35EC631F-2498-DE41-BEC1-4B14CD115E3B}">
      <dsp:nvSpPr>
        <dsp:cNvPr id="0" name=""/>
        <dsp:cNvSpPr/>
      </dsp:nvSpPr>
      <dsp:spPr>
        <a:xfrm>
          <a:off x="468261" y="2706527"/>
          <a:ext cx="1930744" cy="1158446"/>
        </a:xfrm>
        <a:prstGeom prst="rect">
          <a:avLst/>
        </a:prstGeom>
        <a:solidFill>
          <a:schemeClr val="tx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6">
                  <a:lumMod val="50000"/>
                </a:schemeClr>
              </a:solidFill>
            </a:rPr>
            <a:t>Manufacture Clothing</a:t>
          </a:r>
        </a:p>
      </dsp:txBody>
      <dsp:txXfrm>
        <a:off x="468261" y="2706527"/>
        <a:ext cx="1930744" cy="1158446"/>
      </dsp:txXfrm>
    </dsp:sp>
    <dsp:sp modelId="{9C107F4A-D802-E64E-8401-E0E904F98A2F}">
      <dsp:nvSpPr>
        <dsp:cNvPr id="0" name=""/>
        <dsp:cNvSpPr/>
      </dsp:nvSpPr>
      <dsp:spPr>
        <a:xfrm>
          <a:off x="2592080" y="2706527"/>
          <a:ext cx="1930744" cy="1158446"/>
        </a:xfrm>
        <a:prstGeom prst="rect">
          <a:avLst/>
        </a:prstGeom>
        <a:solidFill>
          <a:schemeClr val="tx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6">
                  <a:lumMod val="50000"/>
                </a:schemeClr>
              </a:solidFill>
            </a:rPr>
            <a:t>Restock</a:t>
          </a:r>
        </a:p>
      </dsp:txBody>
      <dsp:txXfrm>
        <a:off x="2592080" y="2706527"/>
        <a:ext cx="1930744" cy="1158446"/>
      </dsp:txXfrm>
    </dsp:sp>
    <dsp:sp modelId="{0C2426B2-D299-7049-9334-20BB897D727C}">
      <dsp:nvSpPr>
        <dsp:cNvPr id="0" name=""/>
        <dsp:cNvSpPr/>
      </dsp:nvSpPr>
      <dsp:spPr>
        <a:xfrm>
          <a:off x="4715899" y="2706527"/>
          <a:ext cx="1930744" cy="1158446"/>
        </a:xfrm>
        <a:prstGeom prst="rect">
          <a:avLst/>
        </a:prstGeom>
        <a:solidFill>
          <a:schemeClr val="tx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6">
                  <a:lumMod val="50000"/>
                </a:schemeClr>
              </a:solidFill>
            </a:rPr>
            <a:t>Sell in Store</a:t>
          </a:r>
        </a:p>
      </dsp:txBody>
      <dsp:txXfrm>
        <a:off x="4715899" y="2706527"/>
        <a:ext cx="1930744" cy="1158446"/>
      </dsp:txXfrm>
    </dsp:sp>
    <dsp:sp modelId="{1CD68E98-683D-A740-99F1-CA522D19524B}">
      <dsp:nvSpPr>
        <dsp:cNvPr id="0" name=""/>
        <dsp:cNvSpPr/>
      </dsp:nvSpPr>
      <dsp:spPr>
        <a:xfrm>
          <a:off x="6839718" y="2706527"/>
          <a:ext cx="1930744" cy="1158446"/>
        </a:xfrm>
        <a:prstGeom prst="rect">
          <a:avLst/>
        </a:prstGeom>
        <a:solidFill>
          <a:schemeClr val="tx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6">
                  <a:lumMod val="50000"/>
                </a:schemeClr>
              </a:solidFill>
            </a:rPr>
            <a:t>Corporate Strategy</a:t>
          </a:r>
        </a:p>
      </dsp:txBody>
      <dsp:txXfrm>
        <a:off x="6839718" y="2706527"/>
        <a:ext cx="1930744" cy="1158446"/>
      </dsp:txXfrm>
    </dsp:sp>
    <dsp:sp modelId="{176239F5-F6BD-B143-889E-9FB0825A539B}">
      <dsp:nvSpPr>
        <dsp:cNvPr id="0" name=""/>
        <dsp:cNvSpPr/>
      </dsp:nvSpPr>
      <dsp:spPr>
        <a:xfrm>
          <a:off x="8963538" y="2706527"/>
          <a:ext cx="1930744" cy="1158446"/>
        </a:xfrm>
        <a:prstGeom prst="rect">
          <a:avLst/>
        </a:prstGeom>
        <a:solidFill>
          <a:schemeClr val="tx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6">
                  <a:lumMod val="50000"/>
                </a:schemeClr>
              </a:solidFill>
            </a:rPr>
            <a:t>Discount</a:t>
          </a:r>
        </a:p>
      </dsp:txBody>
      <dsp:txXfrm>
        <a:off x="8963538" y="2706527"/>
        <a:ext cx="1930744" cy="1158446"/>
      </dsp:txXfrm>
    </dsp:sp>
    <dsp:sp modelId="{E4C2AE8F-4CD4-5246-AC80-E3E1AA539718}">
      <dsp:nvSpPr>
        <dsp:cNvPr id="0" name=""/>
        <dsp:cNvSpPr/>
      </dsp:nvSpPr>
      <dsp:spPr>
        <a:xfrm>
          <a:off x="4715899" y="4058049"/>
          <a:ext cx="1930744" cy="1158446"/>
        </a:xfrm>
        <a:prstGeom prst="rect">
          <a:avLst/>
        </a:prstGeom>
        <a:solidFill>
          <a:schemeClr val="tx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accent6">
                  <a:lumMod val="50000"/>
                </a:schemeClr>
              </a:solidFill>
            </a:rPr>
            <a:t>Analyse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</a:rPr>
            <a:t> Sales</a:t>
          </a:r>
        </a:p>
      </dsp:txBody>
      <dsp:txXfrm>
        <a:off x="4715899" y="4058049"/>
        <a:ext cx="1930744" cy="1158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DDA2A-5354-F94B-9F50-E1548A317A59}">
      <dsp:nvSpPr>
        <dsp:cNvPr id="0" name=""/>
        <dsp:cNvSpPr/>
      </dsp:nvSpPr>
      <dsp:spPr>
        <a:xfrm rot="5400000">
          <a:off x="1368268" y="771098"/>
          <a:ext cx="1207833" cy="14555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3E8D76-D33B-7A44-A02A-4E0F09F02D4E}">
      <dsp:nvSpPr>
        <dsp:cNvPr id="0" name=""/>
        <dsp:cNvSpPr/>
      </dsp:nvSpPr>
      <dsp:spPr>
        <a:xfrm>
          <a:off x="1646167" y="329"/>
          <a:ext cx="1617276" cy="970365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accent6">
                  <a:lumMod val="50000"/>
                </a:schemeClr>
              </a:solidFill>
            </a:rPr>
            <a:t>Corporate Strategy</a:t>
          </a:r>
        </a:p>
      </dsp:txBody>
      <dsp:txXfrm>
        <a:off x="1674588" y="28750"/>
        <a:ext cx="1560434" cy="913523"/>
      </dsp:txXfrm>
    </dsp:sp>
    <dsp:sp modelId="{4D831C73-435A-AA4A-89EE-E4F66EB29674}">
      <dsp:nvSpPr>
        <dsp:cNvPr id="0" name=""/>
        <dsp:cNvSpPr/>
      </dsp:nvSpPr>
      <dsp:spPr>
        <a:xfrm rot="5400000">
          <a:off x="1368268" y="1984055"/>
          <a:ext cx="1207833" cy="14555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C65C2-1EC1-284A-843E-C835612A408C}">
      <dsp:nvSpPr>
        <dsp:cNvPr id="0" name=""/>
        <dsp:cNvSpPr/>
      </dsp:nvSpPr>
      <dsp:spPr>
        <a:xfrm>
          <a:off x="1646167" y="1213287"/>
          <a:ext cx="1617276" cy="970365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accent6">
                  <a:lumMod val="50000"/>
                </a:schemeClr>
              </a:solidFill>
            </a:rPr>
            <a:t>Trade Fairs/ Buying Trips</a:t>
          </a:r>
        </a:p>
      </dsp:txBody>
      <dsp:txXfrm>
        <a:off x="1674588" y="1241708"/>
        <a:ext cx="1560434" cy="913523"/>
      </dsp:txXfrm>
    </dsp:sp>
    <dsp:sp modelId="{BD2D3CAA-890B-F34B-9D8C-F195233853A1}">
      <dsp:nvSpPr>
        <dsp:cNvPr id="0" name=""/>
        <dsp:cNvSpPr/>
      </dsp:nvSpPr>
      <dsp:spPr>
        <a:xfrm rot="5400000">
          <a:off x="1368268" y="3197012"/>
          <a:ext cx="1207833" cy="14555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44FB6E-0EFD-0F46-9894-023264BB5C99}">
      <dsp:nvSpPr>
        <dsp:cNvPr id="0" name=""/>
        <dsp:cNvSpPr/>
      </dsp:nvSpPr>
      <dsp:spPr>
        <a:xfrm>
          <a:off x="1646167" y="2426244"/>
          <a:ext cx="1617276" cy="970365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accent6">
                  <a:lumMod val="50000"/>
                </a:schemeClr>
              </a:solidFill>
            </a:rPr>
            <a:t>New Trend Reviews</a:t>
          </a:r>
        </a:p>
      </dsp:txBody>
      <dsp:txXfrm>
        <a:off x="1674588" y="2454665"/>
        <a:ext cx="1560434" cy="913523"/>
      </dsp:txXfrm>
    </dsp:sp>
    <dsp:sp modelId="{5D73F90C-9406-E142-A354-79108E729F9C}">
      <dsp:nvSpPr>
        <dsp:cNvPr id="0" name=""/>
        <dsp:cNvSpPr/>
      </dsp:nvSpPr>
      <dsp:spPr>
        <a:xfrm>
          <a:off x="1974747" y="3803490"/>
          <a:ext cx="2145853" cy="14555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05604-2293-494C-B354-6AB184723E83}">
      <dsp:nvSpPr>
        <dsp:cNvPr id="0" name=""/>
        <dsp:cNvSpPr/>
      </dsp:nvSpPr>
      <dsp:spPr>
        <a:xfrm>
          <a:off x="1646167" y="3639201"/>
          <a:ext cx="1617276" cy="970365"/>
        </a:xfrm>
        <a:prstGeom prst="roundRect">
          <a:avLst>
            <a:gd name="adj" fmla="val 10000"/>
          </a:avLst>
        </a:prstGeom>
        <a:solidFill>
          <a:schemeClr val="tx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accent6">
                  <a:lumMod val="50000"/>
                </a:schemeClr>
              </a:solidFill>
            </a:rPr>
            <a:t>Raise the New Clothing Orders</a:t>
          </a:r>
        </a:p>
      </dsp:txBody>
      <dsp:txXfrm>
        <a:off x="1674588" y="3667622"/>
        <a:ext cx="1560434" cy="913523"/>
      </dsp:txXfrm>
    </dsp:sp>
    <dsp:sp modelId="{F8C68FC8-51F1-304D-ABC3-128299A04A44}">
      <dsp:nvSpPr>
        <dsp:cNvPr id="0" name=""/>
        <dsp:cNvSpPr/>
      </dsp:nvSpPr>
      <dsp:spPr>
        <a:xfrm rot="16200000">
          <a:off x="3519245" y="3197012"/>
          <a:ext cx="1207833" cy="14555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4EA515-EA1F-D544-873F-9F29E62EC3A9}">
      <dsp:nvSpPr>
        <dsp:cNvPr id="0" name=""/>
        <dsp:cNvSpPr/>
      </dsp:nvSpPr>
      <dsp:spPr>
        <a:xfrm>
          <a:off x="3797145" y="3639201"/>
          <a:ext cx="1617276" cy="970365"/>
        </a:xfrm>
        <a:prstGeom prst="roundRect">
          <a:avLst>
            <a:gd name="adj" fmla="val 10000"/>
          </a:avLst>
        </a:prstGeom>
        <a:solidFill>
          <a:schemeClr val="tx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accent6">
                  <a:lumMod val="50000"/>
                </a:schemeClr>
              </a:solidFill>
            </a:rPr>
            <a:t>Transport to Warehouse</a:t>
          </a:r>
        </a:p>
      </dsp:txBody>
      <dsp:txXfrm>
        <a:off x="3825566" y="3667622"/>
        <a:ext cx="1560434" cy="913523"/>
      </dsp:txXfrm>
    </dsp:sp>
    <dsp:sp modelId="{3D890646-E06A-DE41-906D-A618E56C85B2}">
      <dsp:nvSpPr>
        <dsp:cNvPr id="0" name=""/>
        <dsp:cNvSpPr/>
      </dsp:nvSpPr>
      <dsp:spPr>
        <a:xfrm rot="16200000">
          <a:off x="3519245" y="1984055"/>
          <a:ext cx="1207833" cy="14555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D2900-DCCF-174D-8C33-1181D0CDED93}">
      <dsp:nvSpPr>
        <dsp:cNvPr id="0" name=""/>
        <dsp:cNvSpPr/>
      </dsp:nvSpPr>
      <dsp:spPr>
        <a:xfrm>
          <a:off x="3797145" y="2426244"/>
          <a:ext cx="1617276" cy="970365"/>
        </a:xfrm>
        <a:prstGeom prst="roundRect">
          <a:avLst>
            <a:gd name="adj" fmla="val 10000"/>
          </a:avLst>
        </a:prstGeom>
        <a:solidFill>
          <a:schemeClr val="tx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accent6">
                  <a:lumMod val="50000"/>
                </a:schemeClr>
              </a:solidFill>
            </a:rPr>
            <a:t>Pack Clothing</a:t>
          </a:r>
        </a:p>
      </dsp:txBody>
      <dsp:txXfrm>
        <a:off x="3825566" y="2454665"/>
        <a:ext cx="1560434" cy="913523"/>
      </dsp:txXfrm>
    </dsp:sp>
    <dsp:sp modelId="{1460CF47-891A-9C4B-A946-C899C72F0959}">
      <dsp:nvSpPr>
        <dsp:cNvPr id="0" name=""/>
        <dsp:cNvSpPr/>
      </dsp:nvSpPr>
      <dsp:spPr>
        <a:xfrm rot="16200000">
          <a:off x="3519245" y="771098"/>
          <a:ext cx="1207833" cy="14555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B0141-4B55-454D-90AE-0911FF316DC7}">
      <dsp:nvSpPr>
        <dsp:cNvPr id="0" name=""/>
        <dsp:cNvSpPr/>
      </dsp:nvSpPr>
      <dsp:spPr>
        <a:xfrm>
          <a:off x="3797145" y="1213287"/>
          <a:ext cx="1617276" cy="970365"/>
        </a:xfrm>
        <a:prstGeom prst="roundRect">
          <a:avLst>
            <a:gd name="adj" fmla="val 10000"/>
          </a:avLst>
        </a:prstGeom>
        <a:solidFill>
          <a:schemeClr val="tx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accent6">
                  <a:lumMod val="50000"/>
                </a:schemeClr>
              </a:solidFill>
            </a:rPr>
            <a:t>Monitor/ Check up on the suppliers</a:t>
          </a:r>
        </a:p>
      </dsp:txBody>
      <dsp:txXfrm>
        <a:off x="3825566" y="1241708"/>
        <a:ext cx="1560434" cy="913523"/>
      </dsp:txXfrm>
    </dsp:sp>
    <dsp:sp modelId="{98454142-375A-204E-9B75-E187C50BCB51}">
      <dsp:nvSpPr>
        <dsp:cNvPr id="0" name=""/>
        <dsp:cNvSpPr/>
      </dsp:nvSpPr>
      <dsp:spPr>
        <a:xfrm>
          <a:off x="4125724" y="164619"/>
          <a:ext cx="2145853" cy="14555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F1F40-AB9F-4242-9F0E-E0922432DBFA}">
      <dsp:nvSpPr>
        <dsp:cNvPr id="0" name=""/>
        <dsp:cNvSpPr/>
      </dsp:nvSpPr>
      <dsp:spPr>
        <a:xfrm>
          <a:off x="3797145" y="329"/>
          <a:ext cx="1617276" cy="970365"/>
        </a:xfrm>
        <a:prstGeom prst="roundRect">
          <a:avLst>
            <a:gd name="adj" fmla="val 10000"/>
          </a:avLst>
        </a:prstGeom>
        <a:solidFill>
          <a:schemeClr val="tx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accent6">
                  <a:lumMod val="50000"/>
                </a:schemeClr>
              </a:solidFill>
            </a:rPr>
            <a:t>Manufacture Clothing</a:t>
          </a:r>
        </a:p>
      </dsp:txBody>
      <dsp:txXfrm>
        <a:off x="3825566" y="28750"/>
        <a:ext cx="1560434" cy="913523"/>
      </dsp:txXfrm>
    </dsp:sp>
    <dsp:sp modelId="{8AD3AAF8-F1D7-2149-AE17-380AD672CAC0}">
      <dsp:nvSpPr>
        <dsp:cNvPr id="0" name=""/>
        <dsp:cNvSpPr/>
      </dsp:nvSpPr>
      <dsp:spPr>
        <a:xfrm rot="5400000">
          <a:off x="5670223" y="771098"/>
          <a:ext cx="1207833" cy="14555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621F0-0D9E-A54F-B536-C482265774FB}">
      <dsp:nvSpPr>
        <dsp:cNvPr id="0" name=""/>
        <dsp:cNvSpPr/>
      </dsp:nvSpPr>
      <dsp:spPr>
        <a:xfrm>
          <a:off x="5948122" y="329"/>
          <a:ext cx="1617276" cy="970365"/>
        </a:xfrm>
        <a:prstGeom prst="roundRect">
          <a:avLst>
            <a:gd name="adj" fmla="val 10000"/>
          </a:avLst>
        </a:prstGeom>
        <a:solidFill>
          <a:schemeClr val="tx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accent6">
                  <a:lumMod val="50000"/>
                </a:schemeClr>
              </a:solidFill>
            </a:rPr>
            <a:t>Arrive in Store</a:t>
          </a:r>
        </a:p>
      </dsp:txBody>
      <dsp:txXfrm>
        <a:off x="5976543" y="28750"/>
        <a:ext cx="1560434" cy="913523"/>
      </dsp:txXfrm>
    </dsp:sp>
    <dsp:sp modelId="{653826DF-67CF-864D-8B9F-A17544A6439E}">
      <dsp:nvSpPr>
        <dsp:cNvPr id="0" name=""/>
        <dsp:cNvSpPr/>
      </dsp:nvSpPr>
      <dsp:spPr>
        <a:xfrm rot="5400000">
          <a:off x="5670223" y="1984055"/>
          <a:ext cx="1207833" cy="14555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BCB55-84E8-714C-8E50-E3DDA09DCE6B}">
      <dsp:nvSpPr>
        <dsp:cNvPr id="0" name=""/>
        <dsp:cNvSpPr/>
      </dsp:nvSpPr>
      <dsp:spPr>
        <a:xfrm>
          <a:off x="5948122" y="1213287"/>
          <a:ext cx="1617276" cy="970365"/>
        </a:xfrm>
        <a:prstGeom prst="roundRect">
          <a:avLst>
            <a:gd name="adj" fmla="val 10000"/>
          </a:avLst>
        </a:prstGeom>
        <a:solidFill>
          <a:schemeClr val="tx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accent6">
                  <a:lumMod val="50000"/>
                </a:schemeClr>
              </a:solidFill>
            </a:rPr>
            <a:t>Season Start</a:t>
          </a:r>
        </a:p>
      </dsp:txBody>
      <dsp:txXfrm>
        <a:off x="5976543" y="1241708"/>
        <a:ext cx="1560434" cy="913523"/>
      </dsp:txXfrm>
    </dsp:sp>
    <dsp:sp modelId="{4FCE7A28-85A6-1C4D-B8A1-CA7B2FFECAEE}">
      <dsp:nvSpPr>
        <dsp:cNvPr id="0" name=""/>
        <dsp:cNvSpPr/>
      </dsp:nvSpPr>
      <dsp:spPr>
        <a:xfrm rot="5400000">
          <a:off x="5670223" y="3197012"/>
          <a:ext cx="1207833" cy="14555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A9FC8-7FD5-6740-88BB-C7BBBB90EF20}">
      <dsp:nvSpPr>
        <dsp:cNvPr id="0" name=""/>
        <dsp:cNvSpPr/>
      </dsp:nvSpPr>
      <dsp:spPr>
        <a:xfrm>
          <a:off x="5948122" y="2426244"/>
          <a:ext cx="1617276" cy="970365"/>
        </a:xfrm>
        <a:prstGeom prst="roundRect">
          <a:avLst>
            <a:gd name="adj" fmla="val 10000"/>
          </a:avLst>
        </a:prstGeom>
        <a:solidFill>
          <a:schemeClr val="tx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accent6">
                  <a:lumMod val="50000"/>
                </a:schemeClr>
              </a:solidFill>
            </a:rPr>
            <a:t>Promote/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accent6">
                  <a:lumMod val="50000"/>
                </a:schemeClr>
              </a:solidFill>
            </a:rPr>
            <a:t>Advertise</a:t>
          </a:r>
        </a:p>
      </dsp:txBody>
      <dsp:txXfrm>
        <a:off x="5976543" y="2454665"/>
        <a:ext cx="1560434" cy="913523"/>
      </dsp:txXfrm>
    </dsp:sp>
    <dsp:sp modelId="{A5BEFB04-2AB8-2244-B0CD-3482E942CF12}">
      <dsp:nvSpPr>
        <dsp:cNvPr id="0" name=""/>
        <dsp:cNvSpPr/>
      </dsp:nvSpPr>
      <dsp:spPr>
        <a:xfrm>
          <a:off x="6276701" y="3803490"/>
          <a:ext cx="2145853" cy="14555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4117C6-73ED-AC47-B2CD-66A90092789A}">
      <dsp:nvSpPr>
        <dsp:cNvPr id="0" name=""/>
        <dsp:cNvSpPr/>
      </dsp:nvSpPr>
      <dsp:spPr>
        <a:xfrm>
          <a:off x="5948122" y="3639201"/>
          <a:ext cx="1617276" cy="970365"/>
        </a:xfrm>
        <a:prstGeom prst="roundRect">
          <a:avLst>
            <a:gd name="adj" fmla="val 10000"/>
          </a:avLst>
        </a:prstGeom>
        <a:solidFill>
          <a:schemeClr val="tx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accent6">
                  <a:lumMod val="50000"/>
                </a:schemeClr>
              </a:solidFill>
            </a:rPr>
            <a:t>Sell in Store</a:t>
          </a:r>
        </a:p>
      </dsp:txBody>
      <dsp:txXfrm>
        <a:off x="5976543" y="3667622"/>
        <a:ext cx="1560434" cy="913523"/>
      </dsp:txXfrm>
    </dsp:sp>
    <dsp:sp modelId="{DFED6F34-253F-4649-B7FD-BE0C8889FD9B}">
      <dsp:nvSpPr>
        <dsp:cNvPr id="0" name=""/>
        <dsp:cNvSpPr/>
      </dsp:nvSpPr>
      <dsp:spPr>
        <a:xfrm rot="16200000">
          <a:off x="7821200" y="3197012"/>
          <a:ext cx="1207833" cy="14555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09868-1068-EA4A-961E-417DE4E13FFF}">
      <dsp:nvSpPr>
        <dsp:cNvPr id="0" name=""/>
        <dsp:cNvSpPr/>
      </dsp:nvSpPr>
      <dsp:spPr>
        <a:xfrm>
          <a:off x="8099099" y="3639201"/>
          <a:ext cx="1617276" cy="970365"/>
        </a:xfrm>
        <a:prstGeom prst="roundRect">
          <a:avLst>
            <a:gd name="adj" fmla="val 10000"/>
          </a:avLst>
        </a:prstGeom>
        <a:solidFill>
          <a:schemeClr val="tx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solidFill>
                <a:schemeClr val="accent6">
                  <a:lumMod val="50000"/>
                </a:schemeClr>
              </a:solidFill>
            </a:rPr>
            <a:t>Analyse</a:t>
          </a:r>
          <a:r>
            <a:rPr lang="en-US" sz="1900" kern="1200" dirty="0">
              <a:solidFill>
                <a:schemeClr val="accent6">
                  <a:lumMod val="50000"/>
                </a:schemeClr>
              </a:solidFill>
            </a:rPr>
            <a:t> Sales</a:t>
          </a:r>
        </a:p>
      </dsp:txBody>
      <dsp:txXfrm>
        <a:off x="8127520" y="3667622"/>
        <a:ext cx="1560434" cy="913523"/>
      </dsp:txXfrm>
    </dsp:sp>
    <dsp:sp modelId="{C621AFA6-3CC3-7F4B-8F8F-4E009FF48D0D}">
      <dsp:nvSpPr>
        <dsp:cNvPr id="0" name=""/>
        <dsp:cNvSpPr/>
      </dsp:nvSpPr>
      <dsp:spPr>
        <a:xfrm rot="16200000">
          <a:off x="7821200" y="1984055"/>
          <a:ext cx="1207833" cy="14555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A916F-DA06-7049-BEFC-86E86ECBE695}">
      <dsp:nvSpPr>
        <dsp:cNvPr id="0" name=""/>
        <dsp:cNvSpPr/>
      </dsp:nvSpPr>
      <dsp:spPr>
        <a:xfrm>
          <a:off x="8099099" y="2426244"/>
          <a:ext cx="1617276" cy="970365"/>
        </a:xfrm>
        <a:prstGeom prst="roundRect">
          <a:avLst>
            <a:gd name="adj" fmla="val 10000"/>
          </a:avLst>
        </a:prstGeom>
        <a:solidFill>
          <a:schemeClr val="tx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accent6">
                  <a:lumMod val="50000"/>
                </a:schemeClr>
              </a:solidFill>
            </a:rPr>
            <a:t>Restock</a:t>
          </a:r>
        </a:p>
      </dsp:txBody>
      <dsp:txXfrm>
        <a:off x="8127520" y="2454665"/>
        <a:ext cx="1560434" cy="913523"/>
      </dsp:txXfrm>
    </dsp:sp>
    <dsp:sp modelId="{F2DBA62B-C5BD-3A42-8612-602CCC91D4F1}">
      <dsp:nvSpPr>
        <dsp:cNvPr id="0" name=""/>
        <dsp:cNvSpPr/>
      </dsp:nvSpPr>
      <dsp:spPr>
        <a:xfrm rot="16200000">
          <a:off x="7821200" y="771098"/>
          <a:ext cx="1207833" cy="14555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7C679-BA4E-A447-9A1F-CE7814CC24E9}">
      <dsp:nvSpPr>
        <dsp:cNvPr id="0" name=""/>
        <dsp:cNvSpPr/>
      </dsp:nvSpPr>
      <dsp:spPr>
        <a:xfrm>
          <a:off x="8099099" y="1213287"/>
          <a:ext cx="1617276" cy="970365"/>
        </a:xfrm>
        <a:prstGeom prst="roundRect">
          <a:avLst>
            <a:gd name="adj" fmla="val 10000"/>
          </a:avLst>
        </a:prstGeom>
        <a:solidFill>
          <a:schemeClr val="tx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accent6">
                  <a:lumMod val="50000"/>
                </a:schemeClr>
              </a:solidFill>
            </a:rPr>
            <a:t>Season End</a:t>
          </a:r>
        </a:p>
      </dsp:txBody>
      <dsp:txXfrm>
        <a:off x="8127520" y="1241708"/>
        <a:ext cx="1560434" cy="913523"/>
      </dsp:txXfrm>
    </dsp:sp>
    <dsp:sp modelId="{68DDB3E7-0196-854B-8E64-E8AE7E439776}">
      <dsp:nvSpPr>
        <dsp:cNvPr id="0" name=""/>
        <dsp:cNvSpPr/>
      </dsp:nvSpPr>
      <dsp:spPr>
        <a:xfrm>
          <a:off x="8099099" y="329"/>
          <a:ext cx="1617276" cy="970365"/>
        </a:xfrm>
        <a:prstGeom prst="roundRect">
          <a:avLst>
            <a:gd name="adj" fmla="val 10000"/>
          </a:avLst>
        </a:prstGeom>
        <a:solidFill>
          <a:schemeClr val="tx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accent6">
                  <a:lumMod val="50000"/>
                </a:schemeClr>
              </a:solidFill>
            </a:rPr>
            <a:t>Discount</a:t>
          </a:r>
        </a:p>
      </dsp:txBody>
      <dsp:txXfrm>
        <a:off x="8127520" y="28750"/>
        <a:ext cx="1560434" cy="913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054C1-F8D3-4D45-A344-9A1446281B2B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9F6A5-9C39-FB44-A654-1705C579E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6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3F56-6397-FC4C-9A25-FADC8E9F9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77913E-5EAE-5048-8E93-D16F55D57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81379-C5DC-A14F-92D7-457E8CC22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0F3B-DDBD-CC4B-8C6F-EE9585C77A5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59A27-F828-B54F-9F32-07C161553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012EC-E3BF-3945-A41D-3513357E4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0BD4-7DDD-6942-A18B-107C93D3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05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883FA-CB2C-F546-BB35-136111833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4B4E99-3983-C446-B7FC-0C6E21059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DD58E-2EAA-9742-8CE9-17322D15A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0F3B-DDBD-CC4B-8C6F-EE9585C77A5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1E5E5-B9BB-334F-8920-A8016D8DE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62733-345E-9F4E-A1C3-C4B518702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0BD4-7DDD-6942-A18B-107C93D3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6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460005-0187-D948-B972-7F90F1E543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1CA6AD-C4BA-A840-BCF4-7288FB346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F1392-4CE4-1246-B746-78456FEA8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0F3B-DDBD-CC4B-8C6F-EE9585C77A5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2144C-55BD-5441-A7DA-983149AE0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384C8-6011-9E4C-BA05-D6320173B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0BD4-7DDD-6942-A18B-107C93D3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7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09778-AB04-4B4C-9718-471716FE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B5E8D-671B-8344-B305-75E947FE0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3AF40-4175-104C-AEEC-AE5A7E6ED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0F3B-DDBD-CC4B-8C6F-EE9585C77A5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A611A-88EE-E64A-B000-246C985BC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803A2-4697-5548-BB51-DDBA541E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0BD4-7DDD-6942-A18B-107C93D3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7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135F8-B875-324A-9C63-98757C65A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06337-FC15-554C-98CE-14BB76F78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CE5D1-7E28-6140-8015-CE3E60AA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0F3B-DDBD-CC4B-8C6F-EE9585C77A5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C3FA2-86DB-824A-A08F-61C2AD0F5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AD0A3-BA20-FF48-B21E-CFCAD1DD2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0BD4-7DDD-6942-A18B-107C93D3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9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45624-89A0-8148-8743-78C5BA659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11125-F370-0443-8FA9-BA03A029A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1F7E4-70C6-1F4C-B23D-95622D248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E01C1-3104-034C-B240-3C1262501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0F3B-DDBD-CC4B-8C6F-EE9585C77A5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88570-4A33-EF43-8ACD-DF0285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79D22C-0330-C842-A295-EAD28FDDA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0BD4-7DDD-6942-A18B-107C93D3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3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3ECE-A385-7149-968E-499E02537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0B9FF-DAB3-954C-8B51-C0DC6B347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937096-A188-384B-8D73-BF7318477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6CF331-FB37-BF4D-A9A2-19B2783A4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C720D3-B98E-1842-833A-158C8D3467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46910F-E860-AE49-AA97-34C4EDFBD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0F3B-DDBD-CC4B-8C6F-EE9585C77A5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3ABEB4-C1A1-9F41-9070-EAA68E7F9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692276-D1E5-6045-863F-B4DA85CD2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0BD4-7DDD-6942-A18B-107C93D3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23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76732-3E0C-804F-AAB4-E729AE6A1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717FF8-C089-104F-94C6-7F1D75EE2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0F3B-DDBD-CC4B-8C6F-EE9585C77A5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88E53-742C-7A41-A331-47B884868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F06AFD-553C-AB45-935C-095A45E06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0BD4-7DDD-6942-A18B-107C93D3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56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E68A50-2A95-3847-B26B-B108E1358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0F3B-DDBD-CC4B-8C6F-EE9585C77A5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A77194-5D5A-3142-8C8B-85C2F6F72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B94AD-5DD7-7D42-A0C6-C31E7E9C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0BD4-7DDD-6942-A18B-107C93D3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8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1C882-0E0B-9A46-9B79-11536092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7F7A8-388A-504A-A791-2855C993B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573C0D-10A0-1648-877C-AE7FA3DE8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20AF1-FA28-9241-A3C3-D411A2C93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0F3B-DDBD-CC4B-8C6F-EE9585C77A5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19564-2D6A-9741-850D-15B8DD1F0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C4817-87E3-B842-B746-39588693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0BD4-7DDD-6942-A18B-107C93D3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4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9E1EC-1E6B-5544-B5A4-D7F1FBB75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5364E7-3336-8B40-B7E5-FC3F041C5C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47904-5C2F-474B-A979-78738AA58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0F069-F225-9B4D-9DE9-96FC3C001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0F3B-DDBD-CC4B-8C6F-EE9585C77A5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CFBC6-6E97-0544-B1A2-C8BFF1819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E2967-33A2-7043-AD1B-08050F3A5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0BD4-7DDD-6942-A18B-107C93D3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4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EDC8B8-1F83-FD41-B989-4F74A4C6E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1BA8F-4AE7-ED4E-AA9D-D1F7C9FE1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E4A44-6A42-3F41-9185-9D726929F9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10F3B-DDBD-CC4B-8C6F-EE9585C77A5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2B319-58F1-BA4C-AA5D-E1783E6E4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63BB1-A39E-624D-9B8B-8E3D22AD5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80BD4-7DDD-6942-A18B-107C93D3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4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2F7D07-AA12-C842-BF22-3CE0518CE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056" y="376518"/>
            <a:ext cx="4736075" cy="6481482"/>
          </a:xfrm>
          <a:prstGeom prst="rect">
            <a:avLst/>
          </a:prstGeom>
        </p:spPr>
      </p:pic>
      <p:pic>
        <p:nvPicPr>
          <p:cNvPr id="7" name="Picture 12" descr="Picture 12">
            <a:extLst>
              <a:ext uri="{FF2B5EF4-FFF2-40B4-BE49-F238E27FC236}">
                <a16:creationId xmlns:a16="http://schemas.microsoft.com/office/drawing/2014/main" id="{390011F8-5161-894F-876C-90FE5816E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8566"/>
            <a:ext cx="1828845" cy="131599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CDB22F5-BE0B-B841-9E05-C938213DD6F0}"/>
              </a:ext>
            </a:extLst>
          </p:cNvPr>
          <p:cNvSpPr/>
          <p:nvPr/>
        </p:nvSpPr>
        <p:spPr>
          <a:xfrm>
            <a:off x="1267381" y="4101094"/>
            <a:ext cx="398327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94A2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97FD933-FD33-B842-9367-571DACD47082}"/>
              </a:ext>
            </a:extLst>
          </p:cNvPr>
          <p:cNvSpPr txBox="1">
            <a:spLocks/>
          </p:cNvSpPr>
          <p:nvPr/>
        </p:nvSpPr>
        <p:spPr bwMode="auto">
          <a:xfrm>
            <a:off x="1123813" y="2842766"/>
            <a:ext cx="7450275" cy="774493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r>
              <a:rPr lang="en-GB" altLang="en-US" sz="5400" b="1" kern="0" dirty="0">
                <a:solidFill>
                  <a:srgbClr val="2494A2"/>
                </a:solidFill>
                <a:latin typeface="GT America Expanded Bold" pitchFamily="2" charset="0"/>
                <a:ea typeface="ＭＳ Ｐゴシック"/>
                <a:cs typeface="Helvetica"/>
              </a:rPr>
              <a:t>FASHION BUYING</a:t>
            </a:r>
            <a:endParaRPr lang="en-GB" altLang="en-US" sz="5400" b="1" u="none" strike="noStrike" kern="0" cap="none" spc="0" normalizeH="0" baseline="0" noProof="0" dirty="0">
              <a:ln>
                <a:noFill/>
              </a:ln>
              <a:solidFill>
                <a:srgbClr val="2494A2"/>
              </a:solidFill>
              <a:effectLst/>
              <a:uLnTx/>
              <a:uFillTx/>
              <a:latin typeface="GT America Expanded Bold" pitchFamily="2" charset="0"/>
              <a:ea typeface="ＭＳ Ｐゴシック"/>
              <a:cs typeface="Helvetica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BC71CD5-0A05-0540-8874-23F4E061E0CF}"/>
              </a:ext>
            </a:extLst>
          </p:cNvPr>
          <p:cNvSpPr txBox="1">
            <a:spLocks/>
          </p:cNvSpPr>
          <p:nvPr/>
        </p:nvSpPr>
        <p:spPr bwMode="auto">
          <a:xfrm>
            <a:off x="256881" y="6459711"/>
            <a:ext cx="6004276" cy="16776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r>
              <a:rPr lang="en-GB" altLang="en-US" sz="1600" b="1" u="none" strike="noStrike" kern="0" cap="none" spc="0" normalizeH="0" baseline="0" noProof="0" dirty="0">
                <a:ln w="9525">
                  <a:solidFill>
                    <a:schemeClr val="accent1"/>
                  </a:solidFill>
                </a:ln>
                <a:solidFill>
                  <a:srgbClr val="2494A2"/>
                </a:solidFill>
                <a:effectLst/>
                <a:uLnTx/>
                <a:uFillTx/>
                <a:latin typeface="GT America Expanded Bold" pitchFamily="2" charset="0"/>
                <a:ea typeface="ＭＳ Ｐゴシック"/>
                <a:cs typeface="Helvetica"/>
              </a:rPr>
              <a:t>HOME OF FASHIONS </a:t>
            </a:r>
            <a:r>
              <a:rPr lang="en-GB" altLang="en-US" sz="1600" b="1" kern="0" dirty="0">
                <a:ln w="9525">
                  <a:solidFill>
                    <a:schemeClr val="accent1"/>
                  </a:solidFill>
                </a:ln>
                <a:solidFill>
                  <a:srgbClr val="2494A2"/>
                </a:solidFill>
                <a:latin typeface="GT America Expanded Bold" pitchFamily="2" charset="0"/>
                <a:ea typeface="ＭＳ Ｐゴシック"/>
                <a:cs typeface="Helvetica"/>
              </a:rPr>
              <a:t>NEXT GENERATION</a:t>
            </a:r>
            <a:endParaRPr lang="en-GB" altLang="en-US" sz="1600" b="1" u="none" strike="noStrike" kern="0" cap="none" spc="0" normalizeH="0" baseline="0" noProof="0" dirty="0">
              <a:ln w="9525">
                <a:solidFill>
                  <a:schemeClr val="accent1"/>
                </a:solidFill>
              </a:ln>
              <a:solidFill>
                <a:srgbClr val="2494A2"/>
              </a:solidFill>
              <a:effectLst/>
              <a:uLnTx/>
              <a:uFillTx/>
              <a:latin typeface="GT America Expanded Bold" pitchFamily="2" charset="0"/>
              <a:ea typeface="ＭＳ Ｐゴシック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803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Picture 12">
            <a:extLst>
              <a:ext uri="{FF2B5EF4-FFF2-40B4-BE49-F238E27FC236}">
                <a16:creationId xmlns:a16="http://schemas.microsoft.com/office/drawing/2014/main" id="{29F8D0A2-FCBC-5447-950D-B4BD040E1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566"/>
            <a:ext cx="1828845" cy="131599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6BE44D-18D8-D04B-B257-F8C9776AA887}"/>
              </a:ext>
            </a:extLst>
          </p:cNvPr>
          <p:cNvSpPr txBox="1"/>
          <p:nvPr/>
        </p:nvSpPr>
        <p:spPr>
          <a:xfrm>
            <a:off x="1828845" y="350207"/>
            <a:ext cx="1005835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GT America Expanded Bold" pitchFamily="2" charset="0"/>
                <a:cs typeface="Arial"/>
              </a:rPr>
              <a:t>WHAT DOES A BUYER DO?</a:t>
            </a:r>
            <a:endParaRPr lang="en-GB" sz="3200" b="1" dirty="0">
              <a:solidFill>
                <a:schemeClr val="bg1"/>
              </a:solidFill>
              <a:latin typeface="GT America Expanded Bold" pitchFamily="2" charset="0"/>
              <a:cs typeface="Helvetic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F6889B-0E12-BA4D-B1BF-4B119189E7BE}"/>
              </a:ext>
            </a:extLst>
          </p:cNvPr>
          <p:cNvSpPr/>
          <p:nvPr/>
        </p:nvSpPr>
        <p:spPr>
          <a:xfrm>
            <a:off x="1936561" y="1043346"/>
            <a:ext cx="3983277" cy="45719"/>
          </a:xfrm>
          <a:prstGeom prst="rect">
            <a:avLst/>
          </a:prstGeom>
          <a:solidFill>
            <a:srgbClr val="249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94A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BDBDB-A554-0341-944F-8A7833FD99CE}"/>
              </a:ext>
            </a:extLst>
          </p:cNvPr>
          <p:cNvSpPr txBox="1"/>
          <p:nvPr/>
        </p:nvSpPr>
        <p:spPr>
          <a:xfrm>
            <a:off x="1077771" y="1632100"/>
            <a:ext cx="6791285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 fontAlgn="base">
              <a:buFont typeface="Wingdings"/>
              <a:buChar char="§"/>
            </a:pPr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Think about the customer needs​</a:t>
            </a:r>
            <a:br>
              <a:rPr lang="en-US" sz="28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​</a:t>
            </a:r>
            <a:endParaRPr lang="en-US"/>
          </a:p>
          <a:p>
            <a:pPr marL="514350" indent="-514350" fontAlgn="base">
              <a:buFont typeface="Wingdings"/>
              <a:buChar char="§"/>
            </a:pP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Think commercially to make decisions on ranges that will appeal to the target customer</a:t>
            </a:r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​</a:t>
            </a:r>
            <a:endParaRPr lang="en-US" sz="2800" dirty="0">
              <a:solidFill>
                <a:schemeClr val="bg1"/>
              </a:solidFill>
              <a:latin typeface="Helvetica" pitchFamily="2" charset="0"/>
              <a:cs typeface="Helvetica" pitchFamily="2" charset="0"/>
            </a:endParaRPr>
          </a:p>
          <a:p>
            <a:pPr marL="514350" indent="-514350" fontAlgn="base">
              <a:buFont typeface="Wingdings"/>
              <a:buChar char="§"/>
            </a:pPr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​</a:t>
            </a:r>
            <a:endParaRPr lang="en-US" sz="2800" dirty="0">
              <a:solidFill>
                <a:schemeClr val="bg1"/>
              </a:solidFill>
              <a:latin typeface="Helvetica" pitchFamily="2" charset="0"/>
              <a:cs typeface="Helvetica" pitchFamily="2" charset="0"/>
            </a:endParaRPr>
          </a:p>
          <a:p>
            <a:pPr marL="514350" indent="-514350" fontAlgn="base">
              <a:buFont typeface="Wingdings"/>
              <a:buChar char="§"/>
            </a:pPr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Work collaboratively with merchandisers and designers to deliver your range into stores​</a:t>
            </a:r>
            <a:endParaRPr lang="en-US" sz="2800" dirty="0">
              <a:solidFill>
                <a:schemeClr val="bg1"/>
              </a:solidFill>
              <a:latin typeface="Helvetica" pitchFamily="2" charset="0"/>
              <a:cs typeface="Helvetica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1BC0B3-E49F-114B-BDFA-D0162C378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056" y="376518"/>
            <a:ext cx="4736075" cy="648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59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Picture 12">
            <a:extLst>
              <a:ext uri="{FF2B5EF4-FFF2-40B4-BE49-F238E27FC236}">
                <a16:creationId xmlns:a16="http://schemas.microsoft.com/office/drawing/2014/main" id="{29F8D0A2-FCBC-5447-950D-B4BD040E1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566"/>
            <a:ext cx="1828845" cy="131599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6BE44D-18D8-D04B-B257-F8C9776AA887}"/>
              </a:ext>
            </a:extLst>
          </p:cNvPr>
          <p:cNvSpPr txBox="1"/>
          <p:nvPr/>
        </p:nvSpPr>
        <p:spPr>
          <a:xfrm>
            <a:off x="1828845" y="350207"/>
            <a:ext cx="1005835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GT America Expanded Bold" pitchFamily="2" charset="0"/>
                <a:cs typeface="Arial"/>
              </a:rPr>
              <a:t>FASHION BUYING – THE BASICS</a:t>
            </a:r>
            <a:endParaRPr lang="en-GB" sz="3200" b="1" dirty="0">
              <a:solidFill>
                <a:schemeClr val="bg1"/>
              </a:solidFill>
              <a:latin typeface="GT America Expanded Bold" pitchFamily="2" charset="0"/>
              <a:cs typeface="Helvetic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F6889B-0E12-BA4D-B1BF-4B119189E7BE}"/>
              </a:ext>
            </a:extLst>
          </p:cNvPr>
          <p:cNvSpPr/>
          <p:nvPr/>
        </p:nvSpPr>
        <p:spPr>
          <a:xfrm>
            <a:off x="1936561" y="1043346"/>
            <a:ext cx="3983277" cy="45719"/>
          </a:xfrm>
          <a:prstGeom prst="rect">
            <a:avLst/>
          </a:prstGeom>
          <a:solidFill>
            <a:srgbClr val="249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94A2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11A8FC3-0ED7-0C49-8E34-B7B053C35311}"/>
              </a:ext>
            </a:extLst>
          </p:cNvPr>
          <p:cNvGrpSpPr/>
          <p:nvPr/>
        </p:nvGrpSpPr>
        <p:grpSpPr>
          <a:xfrm>
            <a:off x="153221" y="2001982"/>
            <a:ext cx="11935860" cy="1841500"/>
            <a:chOff x="-48660" y="2120735"/>
            <a:chExt cx="11935860" cy="1841500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3E58226D-FA82-8942-A695-6B2344EF0F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660" y="2120735"/>
              <a:ext cx="18923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>
              <a:extLst>
                <a:ext uri="{FF2B5EF4-FFF2-40B4-BE49-F238E27FC236}">
                  <a16:creationId xmlns:a16="http://schemas.microsoft.com/office/drawing/2014/main" id="{09CBD70B-691E-5A48-978A-2FB9A652FD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5132" y="2133435"/>
              <a:ext cx="1866900" cy="1816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>
              <a:extLst>
                <a:ext uri="{FF2B5EF4-FFF2-40B4-BE49-F238E27FC236}">
                  <a16:creationId xmlns:a16="http://schemas.microsoft.com/office/drawing/2014/main" id="{5D7C785E-E251-7249-AFA6-89B96AC7CA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3524" y="2120735"/>
              <a:ext cx="18923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10">
              <a:extLst>
                <a:ext uri="{FF2B5EF4-FFF2-40B4-BE49-F238E27FC236}">
                  <a16:creationId xmlns:a16="http://schemas.microsoft.com/office/drawing/2014/main" id="{84DB52E2-B607-8046-AFD3-B2E5447067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7316" y="2133435"/>
              <a:ext cx="18923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8" name="Picture 12">
              <a:extLst>
                <a:ext uri="{FF2B5EF4-FFF2-40B4-BE49-F238E27FC236}">
                  <a16:creationId xmlns:a16="http://schemas.microsoft.com/office/drawing/2014/main" id="{7A782D22-6B17-0C49-AE18-7E0C8F1633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1108" y="2133435"/>
              <a:ext cx="18923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0" name="Picture 14">
              <a:extLst>
                <a:ext uri="{FF2B5EF4-FFF2-40B4-BE49-F238E27FC236}">
                  <a16:creationId xmlns:a16="http://schemas.microsoft.com/office/drawing/2014/main" id="{54ADF8FB-068A-FD47-BADB-89FE6FD9F3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4900" y="2120735"/>
              <a:ext cx="18923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C49B867-9A7D-C94C-BED3-9209D7FCD46C}"/>
              </a:ext>
            </a:extLst>
          </p:cNvPr>
          <p:cNvSpPr txBox="1"/>
          <p:nvPr/>
        </p:nvSpPr>
        <p:spPr>
          <a:xfrm>
            <a:off x="389882" y="4066785"/>
            <a:ext cx="1418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Financial</a:t>
            </a:r>
          </a:p>
          <a:p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 Budgets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8E3F3C-AEAD-6F43-9FFF-0298A9C6A1F5}"/>
              </a:ext>
            </a:extLst>
          </p:cNvPr>
          <p:cNvSpPr txBox="1"/>
          <p:nvPr/>
        </p:nvSpPr>
        <p:spPr>
          <a:xfrm>
            <a:off x="2657072" y="4251449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Price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C770C7-9D3D-4F45-9A2D-64420A0630EF}"/>
              </a:ext>
            </a:extLst>
          </p:cNvPr>
          <p:cNvSpPr txBox="1"/>
          <p:nvPr/>
        </p:nvSpPr>
        <p:spPr>
          <a:xfrm>
            <a:off x="4204514" y="4066784"/>
            <a:ext cx="1794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Trend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Forecasting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4AD542-1934-A74C-B158-D5022FE596D0}"/>
              </a:ext>
            </a:extLst>
          </p:cNvPr>
          <p:cNvSpPr txBox="1"/>
          <p:nvPr/>
        </p:nvSpPr>
        <p:spPr>
          <a:xfrm>
            <a:off x="6611843" y="4072207"/>
            <a:ext cx="1007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Store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Policy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6F13C1-83B5-E94C-BB0E-E13E51988C1B}"/>
              </a:ext>
            </a:extLst>
          </p:cNvPr>
          <p:cNvSpPr txBox="1"/>
          <p:nvPr/>
        </p:nvSpPr>
        <p:spPr>
          <a:xfrm>
            <a:off x="8369155" y="4092185"/>
            <a:ext cx="1519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Customer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Demand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54DA07-1C2E-C14C-8034-72C79DC006E5}"/>
              </a:ext>
            </a:extLst>
          </p:cNvPr>
          <p:cNvSpPr txBox="1"/>
          <p:nvPr/>
        </p:nvSpPr>
        <p:spPr>
          <a:xfrm>
            <a:off x="10324726" y="4092184"/>
            <a:ext cx="1636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Quality &amp;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Availability</a:t>
            </a:r>
          </a:p>
        </p:txBody>
      </p:sp>
    </p:spTree>
    <p:extLst>
      <p:ext uri="{BB962C8B-B14F-4D97-AF65-F5344CB8AC3E}">
        <p14:creationId xmlns:p14="http://schemas.microsoft.com/office/powerpoint/2010/main" val="3989057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Picture 12">
            <a:extLst>
              <a:ext uri="{FF2B5EF4-FFF2-40B4-BE49-F238E27FC236}">
                <a16:creationId xmlns:a16="http://schemas.microsoft.com/office/drawing/2014/main" id="{29F8D0A2-FCBC-5447-950D-B4BD040E1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566"/>
            <a:ext cx="1828845" cy="131599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6BE44D-18D8-D04B-B257-F8C9776AA887}"/>
              </a:ext>
            </a:extLst>
          </p:cNvPr>
          <p:cNvSpPr txBox="1"/>
          <p:nvPr/>
        </p:nvSpPr>
        <p:spPr>
          <a:xfrm>
            <a:off x="1828845" y="350207"/>
            <a:ext cx="1005835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GT America Expanded Bold" pitchFamily="2" charset="0"/>
                <a:cs typeface="Arial"/>
              </a:rPr>
              <a:t>ACTIVITY #1</a:t>
            </a:r>
            <a:endParaRPr lang="en-GB" sz="3200" b="1" dirty="0">
              <a:solidFill>
                <a:schemeClr val="bg1"/>
              </a:solidFill>
              <a:latin typeface="GT America Expanded Bold" pitchFamily="2" charset="0"/>
              <a:cs typeface="Helvetic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F6889B-0E12-BA4D-B1BF-4B119189E7BE}"/>
              </a:ext>
            </a:extLst>
          </p:cNvPr>
          <p:cNvSpPr/>
          <p:nvPr/>
        </p:nvSpPr>
        <p:spPr>
          <a:xfrm>
            <a:off x="1936561" y="1043346"/>
            <a:ext cx="3983277" cy="45719"/>
          </a:xfrm>
          <a:prstGeom prst="rect">
            <a:avLst/>
          </a:prstGeom>
          <a:solidFill>
            <a:srgbClr val="249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94A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BDBDB-A554-0341-944F-8A7833FD99CE}"/>
              </a:ext>
            </a:extLst>
          </p:cNvPr>
          <p:cNvSpPr txBox="1"/>
          <p:nvPr/>
        </p:nvSpPr>
        <p:spPr>
          <a:xfrm>
            <a:off x="632447" y="1305793"/>
            <a:ext cx="10574782" cy="62478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GB" sz="3200" dirty="0">
                <a:latin typeface="Helvetica" pitchFamily="2" charset="0"/>
              </a:rPr>
              <a:t>Buyers must choose which specific products to buy based on trends and decide which suppliers the brand should work with. There are three key parts to a buying cycle:</a:t>
            </a:r>
            <a:r>
              <a:rPr lang="en-US" sz="3200" dirty="0">
                <a:latin typeface="Helvetica" pitchFamily="2" charset="0"/>
              </a:rPr>
              <a:t>​</a:t>
            </a:r>
          </a:p>
          <a:p>
            <a:pPr fontAlgn="base"/>
            <a:endParaRPr lang="en-US" sz="2000" dirty="0">
              <a:latin typeface="Helvetica" pitchFamily="2" charset="0"/>
            </a:endParaRPr>
          </a:p>
          <a:p>
            <a:pPr fontAlgn="base"/>
            <a:r>
              <a:rPr lang="en-GB" sz="3200" dirty="0">
                <a:latin typeface="Helvetica" pitchFamily="2" charset="0"/>
              </a:rPr>
              <a:t>​	</a:t>
            </a:r>
            <a:r>
              <a:rPr lang="en-GB" sz="4400" dirty="0">
                <a:solidFill>
                  <a:schemeClr val="bg1"/>
                </a:solidFill>
                <a:latin typeface="Helvetica" pitchFamily="2" charset="0"/>
              </a:rPr>
              <a:t>	PLAN	DEVELOP	 DELIVER</a:t>
            </a:r>
            <a:endParaRPr lang="en-GB" sz="3200" dirty="0">
              <a:solidFill>
                <a:schemeClr val="bg1"/>
              </a:solidFill>
              <a:latin typeface="Helvetica" pitchFamily="2" charset="0"/>
            </a:endParaRPr>
          </a:p>
          <a:p>
            <a:pPr fontAlgn="base"/>
            <a:r>
              <a:rPr lang="en-GB" sz="3200" dirty="0">
                <a:latin typeface="Helvetica" pitchFamily="2" charset="0"/>
              </a:rPr>
              <a:t>​</a:t>
            </a:r>
          </a:p>
          <a:p>
            <a:pPr fontAlgn="base"/>
            <a:r>
              <a:rPr lang="en-GB" sz="3200" dirty="0">
                <a:latin typeface="Helvetica"/>
                <a:cs typeface="Helvetica"/>
              </a:rPr>
              <a:t>On the next slide, look at the different stages of the  buying cycle and try to put them in order. Hint: Start with figuring out which stages fit into Plan, Develop or Deliver. </a:t>
            </a:r>
            <a:endParaRPr lang="en-US" sz="3200" dirty="0">
              <a:latin typeface="Helvetica" pitchFamily="2" charset="0"/>
            </a:endParaRPr>
          </a:p>
          <a:p>
            <a:pPr fontAlgn="base"/>
            <a:r>
              <a:rPr lang="en-US" sz="4800" dirty="0">
                <a:solidFill>
                  <a:schemeClr val="bg1"/>
                </a:solidFill>
                <a:latin typeface="Helvetica" pitchFamily="2" charset="0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751004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Picture 12">
            <a:extLst>
              <a:ext uri="{FF2B5EF4-FFF2-40B4-BE49-F238E27FC236}">
                <a16:creationId xmlns:a16="http://schemas.microsoft.com/office/drawing/2014/main" id="{29F8D0A2-FCBC-5447-950D-B4BD040E1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566"/>
            <a:ext cx="1828845" cy="131599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6BE44D-18D8-D04B-B257-F8C9776AA887}"/>
              </a:ext>
            </a:extLst>
          </p:cNvPr>
          <p:cNvSpPr txBox="1"/>
          <p:nvPr/>
        </p:nvSpPr>
        <p:spPr>
          <a:xfrm>
            <a:off x="1828845" y="350207"/>
            <a:ext cx="1005835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GT America Expanded Bold" pitchFamily="2" charset="0"/>
                <a:cs typeface="Arial"/>
              </a:rPr>
              <a:t>PUT THE BUYING CYCLE IN ORDER</a:t>
            </a:r>
            <a:endParaRPr lang="en-GB" sz="3200" b="1" dirty="0">
              <a:solidFill>
                <a:schemeClr val="bg1"/>
              </a:solidFill>
              <a:latin typeface="GT America Expanded Bold" pitchFamily="2" charset="0"/>
              <a:cs typeface="Helvetic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F6889B-0E12-BA4D-B1BF-4B119189E7BE}"/>
              </a:ext>
            </a:extLst>
          </p:cNvPr>
          <p:cNvSpPr/>
          <p:nvPr/>
        </p:nvSpPr>
        <p:spPr>
          <a:xfrm>
            <a:off x="1936561" y="1043346"/>
            <a:ext cx="3983277" cy="45719"/>
          </a:xfrm>
          <a:prstGeom prst="rect">
            <a:avLst/>
          </a:prstGeom>
          <a:solidFill>
            <a:srgbClr val="249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94A2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5AA3F18-FEB6-B744-8CC4-121DB62E8C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6471603"/>
              </p:ext>
            </p:extLst>
          </p:nvPr>
        </p:nvGraphicFramePr>
        <p:xfrm>
          <a:off x="238566" y="1403755"/>
          <a:ext cx="11362544" cy="5219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5008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Picture 12">
            <a:extLst>
              <a:ext uri="{FF2B5EF4-FFF2-40B4-BE49-F238E27FC236}">
                <a16:creationId xmlns:a16="http://schemas.microsoft.com/office/drawing/2014/main" id="{29F8D0A2-FCBC-5447-950D-B4BD040E1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566"/>
            <a:ext cx="1828845" cy="131599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6BE44D-18D8-D04B-B257-F8C9776AA887}"/>
              </a:ext>
            </a:extLst>
          </p:cNvPr>
          <p:cNvSpPr txBox="1"/>
          <p:nvPr/>
        </p:nvSpPr>
        <p:spPr>
          <a:xfrm>
            <a:off x="1828845" y="350207"/>
            <a:ext cx="1005835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GT America Expanded Bold" pitchFamily="2" charset="0"/>
                <a:cs typeface="Arial"/>
              </a:rPr>
              <a:t>STAGES OF THE BUYING CYCLE</a:t>
            </a:r>
            <a:endParaRPr lang="en-GB" sz="3200" b="1" dirty="0">
              <a:solidFill>
                <a:schemeClr val="bg1"/>
              </a:solidFill>
              <a:latin typeface="GT America Expanded Bold" pitchFamily="2" charset="0"/>
              <a:cs typeface="Helvetic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F6889B-0E12-BA4D-B1BF-4B119189E7BE}"/>
              </a:ext>
            </a:extLst>
          </p:cNvPr>
          <p:cNvSpPr/>
          <p:nvPr/>
        </p:nvSpPr>
        <p:spPr>
          <a:xfrm>
            <a:off x="1936561" y="1043346"/>
            <a:ext cx="3983277" cy="45719"/>
          </a:xfrm>
          <a:prstGeom prst="rect">
            <a:avLst/>
          </a:prstGeom>
          <a:solidFill>
            <a:srgbClr val="249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94A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7A0909-F620-4140-A043-342544F3BE3B}"/>
              </a:ext>
            </a:extLst>
          </p:cNvPr>
          <p:cNvSpPr txBox="1"/>
          <p:nvPr/>
        </p:nvSpPr>
        <p:spPr>
          <a:xfrm>
            <a:off x="2035495" y="1325667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Helvetica" pitchFamily="2" charset="0"/>
              </a:rPr>
              <a:t>PLAN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6F7AC8-4F76-5F4C-9453-4DECCB5E357F}"/>
              </a:ext>
            </a:extLst>
          </p:cNvPr>
          <p:cNvSpPr txBox="1"/>
          <p:nvPr/>
        </p:nvSpPr>
        <p:spPr>
          <a:xfrm>
            <a:off x="4021561" y="1325667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Helvetica" pitchFamily="2" charset="0"/>
              </a:rPr>
              <a:t>DEVELOP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CB4374-612C-0F49-B175-B4A8B8AAC97D}"/>
              </a:ext>
            </a:extLst>
          </p:cNvPr>
          <p:cNvSpPr txBox="1"/>
          <p:nvPr/>
        </p:nvSpPr>
        <p:spPr>
          <a:xfrm>
            <a:off x="6161661" y="1325667"/>
            <a:ext cx="1739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Helvetica" pitchFamily="2" charset="0"/>
              </a:rPr>
              <a:t>DELIVER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5AA3F18-FEB6-B744-8CC4-121DB62E8C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0407458"/>
              </p:ext>
            </p:extLst>
          </p:nvPr>
        </p:nvGraphicFramePr>
        <p:xfrm>
          <a:off x="238566" y="2013839"/>
          <a:ext cx="11362544" cy="4609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6370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Picture 12">
            <a:extLst>
              <a:ext uri="{FF2B5EF4-FFF2-40B4-BE49-F238E27FC236}">
                <a16:creationId xmlns:a16="http://schemas.microsoft.com/office/drawing/2014/main" id="{29F8D0A2-FCBC-5447-950D-B4BD040E1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566"/>
            <a:ext cx="1828845" cy="131599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6BE44D-18D8-D04B-B257-F8C9776AA887}"/>
              </a:ext>
            </a:extLst>
          </p:cNvPr>
          <p:cNvSpPr txBox="1"/>
          <p:nvPr/>
        </p:nvSpPr>
        <p:spPr>
          <a:xfrm>
            <a:off x="1828845" y="350207"/>
            <a:ext cx="1005835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GT America Expanded Bold" pitchFamily="2" charset="0"/>
                <a:cs typeface="Arial"/>
              </a:rPr>
              <a:t>RECAP</a:t>
            </a:r>
            <a:endParaRPr lang="en-GB" sz="3200" b="1" dirty="0">
              <a:solidFill>
                <a:schemeClr val="bg1"/>
              </a:solidFill>
              <a:latin typeface="GT America Expanded Bold" pitchFamily="2" charset="0"/>
              <a:cs typeface="Helvetic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F6889B-0E12-BA4D-B1BF-4B119189E7BE}"/>
              </a:ext>
            </a:extLst>
          </p:cNvPr>
          <p:cNvSpPr/>
          <p:nvPr/>
        </p:nvSpPr>
        <p:spPr>
          <a:xfrm>
            <a:off x="1936561" y="1043346"/>
            <a:ext cx="3983277" cy="45719"/>
          </a:xfrm>
          <a:prstGeom prst="rect">
            <a:avLst/>
          </a:prstGeom>
          <a:solidFill>
            <a:srgbClr val="249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94A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BDBDB-A554-0341-944F-8A7833FD99CE}"/>
              </a:ext>
            </a:extLst>
          </p:cNvPr>
          <p:cNvSpPr txBox="1"/>
          <p:nvPr/>
        </p:nvSpPr>
        <p:spPr>
          <a:xfrm>
            <a:off x="632447" y="1666202"/>
            <a:ext cx="10574782" cy="52322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Buyers need to manage multiple stakeholders (e.g. senior management, suppliers, distributors) to ensure the right product is manufactured at the right price and delivered to the right place, on time</a:t>
            </a:r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​</a:t>
            </a:r>
          </a:p>
          <a:p>
            <a:pPr fontAlgn="base"/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​</a:t>
            </a:r>
          </a:p>
          <a:p>
            <a:pPr fontAlgn="base"/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Making sure the products are made within the budget</a:t>
            </a:r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​</a:t>
            </a:r>
          </a:p>
          <a:p>
            <a:pPr fontAlgn="base"/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​</a:t>
            </a:r>
          </a:p>
          <a:p>
            <a:pPr fontAlgn="base"/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Risk awareness – Thinking of where problems could arise in the supply chain to reduce the risks of disruption to getting the product in-store or online</a:t>
            </a:r>
            <a:endParaRPr lang="en-US" sz="2800" dirty="0">
              <a:solidFill>
                <a:schemeClr val="bg1"/>
              </a:solidFill>
              <a:latin typeface="Helvetica" pitchFamily="2" charset="0"/>
            </a:endParaRPr>
          </a:p>
          <a:p>
            <a:pPr fontAlgn="base"/>
            <a:r>
              <a:rPr lang="en-GB" sz="5400" dirty="0">
                <a:solidFill>
                  <a:schemeClr val="bg1"/>
                </a:solidFill>
                <a:latin typeface="Helvetica" pitchFamily="2" charset="0"/>
              </a:rPr>
              <a:t> </a:t>
            </a:r>
            <a:endParaRPr lang="en-US" sz="5400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774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2393A2"/>
      </a:dk1>
      <a:lt1>
        <a:srgbClr val="FFFFFF"/>
      </a:lt1>
      <a:dk2>
        <a:srgbClr val="2393A2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14DA8E50F9F4449DB82A6AF5A93802" ma:contentTypeVersion="15" ma:contentTypeDescription="Create a new document." ma:contentTypeScope="" ma:versionID="6ed912307378e22ab0aac1002af82a74">
  <xsd:schema xmlns:xsd="http://www.w3.org/2001/XMLSchema" xmlns:xs="http://www.w3.org/2001/XMLSchema" xmlns:p="http://schemas.microsoft.com/office/2006/metadata/properties" xmlns:ns1="http://schemas.microsoft.com/sharepoint/v3" xmlns:ns2="48ebd83f-0d29-43fc-adf7-85454bb53a10" xmlns:ns3="28eea4e6-9d34-46eb-897c-a6d10532b6d8" targetNamespace="http://schemas.microsoft.com/office/2006/metadata/properties" ma:root="true" ma:fieldsID="ab1353b083e89fb3e5846db9fbfd3117" ns1:_="" ns2:_="" ns3:_="">
    <xsd:import namespace="http://schemas.microsoft.com/sharepoint/v3"/>
    <xsd:import namespace="48ebd83f-0d29-43fc-adf7-85454bb53a10"/>
    <xsd:import namespace="28eea4e6-9d34-46eb-897c-a6d10532b6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bd83f-0d29-43fc-adf7-85454bb53a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eea4e6-9d34-46eb-897c-a6d10532b6d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1785B9-6C48-45D2-B177-D84B91DBFFB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8C666078-68F9-4815-AA94-0BEB546D7A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DFB5C7-B9C5-43ED-9EA5-4698782B68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8ebd83f-0d29-43fc-adf7-85454bb53a10"/>
    <ds:schemaRef ds:uri="28eea4e6-9d34-46eb-897c-a6d10532b6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7155</TotalTime>
  <Words>346</Words>
  <Application>Microsoft Office PowerPoint</Application>
  <PresentationFormat>Widescreen</PresentationFormat>
  <Paragraphs>72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Rachel Martine</cp:lastModifiedBy>
  <cp:revision>26</cp:revision>
  <dcterms:created xsi:type="dcterms:W3CDTF">2021-09-14T09:21:40Z</dcterms:created>
  <dcterms:modified xsi:type="dcterms:W3CDTF">2022-02-15T10:31:28Z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0x0101001214DA8E50F9F4449DB82A6AF5A93802</vt:lpwstr>
  </property>
</Properties>
</file>